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Lst>
  <p:notesMasterIdLst>
    <p:notesMasterId r:id="rId62"/>
  </p:notesMasterIdLst>
  <p:sldIdLst>
    <p:sldId id="265" r:id="rId2"/>
    <p:sldId id="387" r:id="rId3"/>
    <p:sldId id="336" r:id="rId4"/>
    <p:sldId id="269" r:id="rId5"/>
    <p:sldId id="340" r:id="rId6"/>
    <p:sldId id="412" r:id="rId7"/>
    <p:sldId id="342" r:id="rId8"/>
    <p:sldId id="343" r:id="rId9"/>
    <p:sldId id="345" r:id="rId10"/>
    <p:sldId id="346" r:id="rId11"/>
    <p:sldId id="347" r:id="rId12"/>
    <p:sldId id="344" r:id="rId13"/>
    <p:sldId id="350" r:id="rId14"/>
    <p:sldId id="349" r:id="rId15"/>
    <p:sldId id="348" r:id="rId16"/>
    <p:sldId id="351" r:id="rId17"/>
    <p:sldId id="411" r:id="rId18"/>
    <p:sldId id="299" r:id="rId19"/>
    <p:sldId id="300" r:id="rId20"/>
    <p:sldId id="401" r:id="rId21"/>
    <p:sldId id="402" r:id="rId22"/>
    <p:sldId id="403" r:id="rId23"/>
    <p:sldId id="432" r:id="rId24"/>
    <p:sldId id="433" r:id="rId25"/>
    <p:sldId id="434" r:id="rId26"/>
    <p:sldId id="435" r:id="rId27"/>
    <p:sldId id="436" r:id="rId28"/>
    <p:sldId id="304" r:id="rId29"/>
    <p:sldId id="395" r:id="rId30"/>
    <p:sldId id="306" r:id="rId31"/>
    <p:sldId id="396" r:id="rId32"/>
    <p:sldId id="397" r:id="rId33"/>
    <p:sldId id="398" r:id="rId34"/>
    <p:sldId id="439" r:id="rId35"/>
    <p:sldId id="414" r:id="rId36"/>
    <p:sldId id="416" r:id="rId37"/>
    <p:sldId id="419" r:id="rId38"/>
    <p:sldId id="420" r:id="rId39"/>
    <p:sldId id="422" r:id="rId40"/>
    <p:sldId id="423" r:id="rId41"/>
    <p:sldId id="426" r:id="rId42"/>
    <p:sldId id="428" r:id="rId43"/>
    <p:sldId id="429" r:id="rId44"/>
    <p:sldId id="430" r:id="rId45"/>
    <p:sldId id="431" r:id="rId46"/>
    <p:sldId id="365" r:id="rId47"/>
    <p:sldId id="314" r:id="rId48"/>
    <p:sldId id="367" r:id="rId49"/>
    <p:sldId id="437" r:id="rId50"/>
    <p:sldId id="318" r:id="rId51"/>
    <p:sldId id="374" r:id="rId52"/>
    <p:sldId id="331" r:id="rId53"/>
    <p:sldId id="321" r:id="rId54"/>
    <p:sldId id="404" r:id="rId55"/>
    <p:sldId id="405" r:id="rId56"/>
    <p:sldId id="406" r:id="rId57"/>
    <p:sldId id="407" r:id="rId58"/>
    <p:sldId id="408" r:id="rId59"/>
    <p:sldId id="409" r:id="rId60"/>
    <p:sldId id="325"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65A"/>
    <a:srgbClr val="F7A600"/>
    <a:srgbClr val="95C11F"/>
    <a:srgbClr val="82368C"/>
    <a:srgbClr val="E6007E"/>
    <a:srgbClr val="009F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955" autoAdjust="0"/>
    <p:restoredTop sz="94646"/>
  </p:normalViewPr>
  <p:slideViewPr>
    <p:cSldViewPr snapToGrid="0" snapToObjects="1">
      <p:cViewPr varScale="1">
        <p:scale>
          <a:sx n="65" d="100"/>
          <a:sy n="65" d="100"/>
        </p:scale>
        <p:origin x="240" y="1144"/>
      </p:cViewPr>
      <p:guideLst>
        <p:guide orient="horz" pos="2160"/>
        <p:guide pos="3840"/>
      </p:guideLst>
    </p:cSldViewPr>
  </p:slideViewPr>
  <p:notesTextViewPr>
    <p:cViewPr>
      <p:scale>
        <a:sx n="3" d="2"/>
        <a:sy n="3" d="2"/>
      </p:scale>
      <p:origin x="0" y="0"/>
    </p:cViewPr>
  </p:notesTextViewPr>
  <p:sorterViewPr>
    <p:cViewPr varScale="1">
      <p:scale>
        <a:sx n="1" d="1"/>
        <a:sy n="1" d="1"/>
      </p:scale>
      <p:origin x="0" y="-550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UG</c:v>
                </c:pt>
              </c:strCache>
            </c:strRef>
          </c:tx>
          <c:invertIfNegative val="0"/>
          <c:cat>
            <c:strRef>
              <c:f>Sheet1!$A$2:$A$5</c:f>
              <c:strCache>
                <c:ptCount val="2"/>
                <c:pt idx="0">
                  <c:v>Avg Salary</c:v>
                </c:pt>
                <c:pt idx="1">
                  <c:v>Median Salary</c:v>
                </c:pt>
              </c:strCache>
            </c:strRef>
          </c:cat>
          <c:val>
            <c:numRef>
              <c:f>Sheet1!$B$2:$B$5</c:f>
              <c:numCache>
                <c:formatCode>General</c:formatCode>
                <c:ptCount val="4"/>
                <c:pt idx="0">
                  <c:v>24295.52</c:v>
                </c:pt>
                <c:pt idx="1">
                  <c:v>24000</c:v>
                </c:pt>
              </c:numCache>
            </c:numRef>
          </c:val>
          <c:extLst>
            <c:ext xmlns:c16="http://schemas.microsoft.com/office/drawing/2014/chart" uri="{C3380CC4-5D6E-409C-BE32-E72D297353CC}">
              <c16:uniqueId val="{00000000-0EF0-4C86-9B20-4674BA7F6DD0}"/>
            </c:ext>
          </c:extLst>
        </c:ser>
        <c:ser>
          <c:idx val="1"/>
          <c:order val="1"/>
          <c:tx>
            <c:strRef>
              <c:f>Sheet1!$C$1</c:f>
              <c:strCache>
                <c:ptCount val="1"/>
                <c:pt idx="0">
                  <c:v>PGT</c:v>
                </c:pt>
              </c:strCache>
            </c:strRef>
          </c:tx>
          <c:invertIfNegative val="0"/>
          <c:cat>
            <c:strRef>
              <c:f>Sheet1!$A$2:$A$5</c:f>
              <c:strCache>
                <c:ptCount val="2"/>
                <c:pt idx="0">
                  <c:v>Avg Salary</c:v>
                </c:pt>
                <c:pt idx="1">
                  <c:v>Median Salary</c:v>
                </c:pt>
              </c:strCache>
            </c:strRef>
          </c:cat>
          <c:val>
            <c:numRef>
              <c:f>Sheet1!$C$2:$C$5</c:f>
              <c:numCache>
                <c:formatCode>General</c:formatCode>
                <c:ptCount val="4"/>
                <c:pt idx="0">
                  <c:v>30694.925999999999</c:v>
                </c:pt>
                <c:pt idx="1">
                  <c:v>29000</c:v>
                </c:pt>
              </c:numCache>
            </c:numRef>
          </c:val>
          <c:extLst>
            <c:ext xmlns:c16="http://schemas.microsoft.com/office/drawing/2014/chart" uri="{C3380CC4-5D6E-409C-BE32-E72D297353CC}">
              <c16:uniqueId val="{00000001-0EF0-4C86-9B20-4674BA7F6DD0}"/>
            </c:ext>
          </c:extLst>
        </c:ser>
        <c:ser>
          <c:idx val="2"/>
          <c:order val="2"/>
          <c:tx>
            <c:strRef>
              <c:f>Sheet1!$D$1</c:f>
              <c:strCache>
                <c:ptCount val="1"/>
                <c:pt idx="0">
                  <c:v>Column1</c:v>
                </c:pt>
              </c:strCache>
            </c:strRef>
          </c:tx>
          <c:invertIfNegative val="0"/>
          <c:cat>
            <c:strRef>
              <c:f>Sheet1!$A$2:$A$5</c:f>
              <c:strCache>
                <c:ptCount val="2"/>
                <c:pt idx="0">
                  <c:v>Avg Salary</c:v>
                </c:pt>
                <c:pt idx="1">
                  <c:v>Median Salary</c:v>
                </c:pt>
              </c:strCache>
            </c:strRef>
          </c:cat>
          <c:val>
            <c:numRef>
              <c:f>Sheet1!$D$2:$D$5</c:f>
              <c:numCache>
                <c:formatCode>General</c:formatCode>
                <c:ptCount val="4"/>
              </c:numCache>
            </c:numRef>
          </c:val>
          <c:extLst>
            <c:ext xmlns:c16="http://schemas.microsoft.com/office/drawing/2014/chart" uri="{C3380CC4-5D6E-409C-BE32-E72D297353CC}">
              <c16:uniqueId val="{00000002-0EF0-4C86-9B20-4674BA7F6DD0}"/>
            </c:ext>
          </c:extLst>
        </c:ser>
        <c:dLbls>
          <c:showLegendKey val="0"/>
          <c:showVal val="0"/>
          <c:showCatName val="0"/>
          <c:showSerName val="0"/>
          <c:showPercent val="0"/>
          <c:showBubbleSize val="0"/>
        </c:dLbls>
        <c:gapWidth val="150"/>
        <c:axId val="-2089440712"/>
        <c:axId val="-2090543256"/>
      </c:barChart>
      <c:catAx>
        <c:axId val="-2089440712"/>
        <c:scaling>
          <c:orientation val="minMax"/>
        </c:scaling>
        <c:delete val="0"/>
        <c:axPos val="b"/>
        <c:numFmt formatCode="General" sourceLinked="0"/>
        <c:majorTickMark val="out"/>
        <c:minorTickMark val="none"/>
        <c:tickLblPos val="nextTo"/>
        <c:crossAx val="-2090543256"/>
        <c:crosses val="autoZero"/>
        <c:auto val="1"/>
        <c:lblAlgn val="ctr"/>
        <c:lblOffset val="100"/>
        <c:noMultiLvlLbl val="0"/>
      </c:catAx>
      <c:valAx>
        <c:axId val="-2090543256"/>
        <c:scaling>
          <c:orientation val="minMax"/>
        </c:scaling>
        <c:delete val="0"/>
        <c:axPos val="l"/>
        <c:majorGridlines/>
        <c:numFmt formatCode="General" sourceLinked="1"/>
        <c:majorTickMark val="out"/>
        <c:minorTickMark val="none"/>
        <c:tickLblPos val="nextTo"/>
        <c:crossAx val="-2089440712"/>
        <c:crosses val="autoZero"/>
        <c:crossBetween val="between"/>
      </c:valAx>
    </c:plotArea>
    <c:legend>
      <c:legendPos val="r"/>
      <c:legendEntry>
        <c:idx val="2"/>
        <c:delete val="1"/>
      </c:legendEntry>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961431-B09A-0145-9914-0BB87AD8A9A4}" type="datetimeFigureOut">
              <a:rPr lang="en-US" smtClean="0"/>
              <a:t>2/19/20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7B402D-5F19-1C45-8DFC-3A1FC803C86C}" type="slidenum">
              <a:rPr lang="en-US" smtClean="0"/>
              <a:t>‹#›</a:t>
            </a:fld>
            <a:endParaRPr lang="en-US"/>
          </a:p>
        </p:txBody>
      </p:sp>
    </p:spTree>
    <p:extLst>
      <p:ext uri="{BB962C8B-B14F-4D97-AF65-F5344CB8AC3E}">
        <p14:creationId xmlns:p14="http://schemas.microsoft.com/office/powerpoint/2010/main" val="81986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F0A3109-17E9-4775-89EB-0F8C6631D02A}" type="slidenum">
              <a:rPr lang="en-GB" altLang="en-US" sz="1200" smtClean="0">
                <a:latin typeface="Calibri" panose="020F0502020204030204" pitchFamily="34" charset="0"/>
              </a:rPr>
              <a:pPr/>
              <a:t>3</a:t>
            </a:fld>
            <a:endParaRPr lang="en-GB" altLang="en-US" sz="1200">
              <a:latin typeface="Calibri" panose="020F0502020204030204" pitchFamily="34" charset="0"/>
            </a:endParaRPr>
          </a:p>
        </p:txBody>
      </p:sp>
    </p:spTree>
    <p:extLst>
      <p:ext uri="{BB962C8B-B14F-4D97-AF65-F5344CB8AC3E}">
        <p14:creationId xmlns:p14="http://schemas.microsoft.com/office/powerpoint/2010/main" val="3770777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F0A3109-17E9-4775-89EB-0F8C6631D02A}" type="slidenum">
              <a:rPr lang="en-GB" altLang="en-US" sz="1200" smtClean="0">
                <a:latin typeface="Calibri" panose="020F0502020204030204" pitchFamily="34" charset="0"/>
              </a:rPr>
              <a:pPr/>
              <a:t>46</a:t>
            </a:fld>
            <a:endParaRPr lang="en-GB" altLang="en-US" sz="1200">
              <a:latin typeface="Calibri" panose="020F0502020204030204" pitchFamily="34" charset="0"/>
            </a:endParaRPr>
          </a:p>
        </p:txBody>
      </p:sp>
    </p:spTree>
    <p:extLst>
      <p:ext uri="{BB962C8B-B14F-4D97-AF65-F5344CB8AC3E}">
        <p14:creationId xmlns:p14="http://schemas.microsoft.com/office/powerpoint/2010/main" val="2072431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 Presentation Title Whi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53209C-14EE-DB40-A84D-98350799AA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1522" y="5545898"/>
            <a:ext cx="1627308" cy="965601"/>
          </a:xfrm>
          <a:prstGeom prst="rect">
            <a:avLst/>
          </a:prstGeom>
        </p:spPr>
      </p:pic>
      <p:sp>
        <p:nvSpPr>
          <p:cNvPr id="13" name="Picture Placeholder 12">
            <a:extLst>
              <a:ext uri="{FF2B5EF4-FFF2-40B4-BE49-F238E27FC236}">
                <a16:creationId xmlns:a16="http://schemas.microsoft.com/office/drawing/2014/main" id="{FAFA5D5B-7D72-6C4F-B05D-DBFD4A0A66DA}"/>
              </a:ext>
            </a:extLst>
          </p:cNvPr>
          <p:cNvSpPr>
            <a:spLocks noGrp="1"/>
          </p:cNvSpPr>
          <p:nvPr>
            <p:ph type="pic" sz="quarter" idx="11" hasCustomPrompt="1"/>
          </p:nvPr>
        </p:nvSpPr>
        <p:spPr>
          <a:xfrm>
            <a:off x="9390850" y="2530474"/>
            <a:ext cx="708025" cy="708025"/>
          </a:xfrm>
        </p:spPr>
        <p:txBody>
          <a:bodyPr>
            <a:normAutofit/>
          </a:bodyPr>
          <a:lstStyle>
            <a:lvl1pPr marL="0" indent="0" algn="ctr">
              <a:buFontTx/>
              <a:buNone/>
              <a:defRPr sz="1200"/>
            </a:lvl1pPr>
          </a:lstStyle>
          <a:p>
            <a:r>
              <a:rPr lang="en-US" dirty="0"/>
              <a:t>Insert Blue Glint</a:t>
            </a:r>
          </a:p>
        </p:txBody>
      </p:sp>
      <p:sp>
        <p:nvSpPr>
          <p:cNvPr id="14" name="Text Placeholder 2">
            <a:extLst>
              <a:ext uri="{FF2B5EF4-FFF2-40B4-BE49-F238E27FC236}">
                <a16:creationId xmlns:a16="http://schemas.microsoft.com/office/drawing/2014/main" id="{CB2CE934-8E84-6E4E-83C5-8E7055592C78}"/>
              </a:ext>
            </a:extLst>
          </p:cNvPr>
          <p:cNvSpPr>
            <a:spLocks noGrp="1"/>
          </p:cNvSpPr>
          <p:nvPr>
            <p:ph type="body" sz="quarter" idx="12" hasCustomPrompt="1"/>
          </p:nvPr>
        </p:nvSpPr>
        <p:spPr>
          <a:xfrm>
            <a:off x="1070342" y="2426677"/>
            <a:ext cx="9603520" cy="1486022"/>
          </a:xfrm>
        </p:spPr>
        <p:txBody>
          <a:bodyPr anchor="b" anchorCtr="0">
            <a:spAutoFit/>
          </a:bodyPr>
          <a:lstStyle>
            <a:lvl1pPr marL="0" indent="0" algn="ctr">
              <a:buNone/>
              <a:defRPr sz="10000" b="1" i="0">
                <a:latin typeface="Calibri" panose="020F0502020204030204" pitchFamily="34" charset="0"/>
                <a:cs typeface="Calibri" panose="020F0502020204030204" pitchFamily="34" charset="0"/>
              </a:defRPr>
            </a:lvl1pPr>
            <a:lvl2pPr marL="457200" indent="0">
              <a:buNone/>
              <a:defRPr sz="6000" b="1" i="0">
                <a:latin typeface="Calibri" panose="020F0502020204030204" pitchFamily="34" charset="0"/>
                <a:cs typeface="Calibri" panose="020F0502020204030204" pitchFamily="34" charset="0"/>
              </a:defRPr>
            </a:lvl2pPr>
            <a:lvl3pPr marL="914400" indent="0">
              <a:buNone/>
              <a:defRPr sz="6000" b="1" i="0">
                <a:latin typeface="Calibri" panose="020F0502020204030204" pitchFamily="34" charset="0"/>
                <a:cs typeface="Calibri" panose="020F0502020204030204" pitchFamily="34" charset="0"/>
              </a:defRPr>
            </a:lvl3pPr>
            <a:lvl4pPr marL="1371600" indent="0">
              <a:buNone/>
              <a:defRPr sz="6000" b="1" i="0">
                <a:latin typeface="Calibri" panose="020F0502020204030204" pitchFamily="34" charset="0"/>
                <a:cs typeface="Calibri" panose="020F0502020204030204" pitchFamily="34" charset="0"/>
              </a:defRPr>
            </a:lvl4pPr>
            <a:lvl5pPr marL="1828800" indent="0">
              <a:buNone/>
              <a:defRPr sz="6000" b="1" i="0">
                <a:latin typeface="Calibri" panose="020F0502020204030204" pitchFamily="34" charset="0"/>
                <a:cs typeface="Calibri" panose="020F0502020204030204" pitchFamily="34" charset="0"/>
              </a:defRPr>
            </a:lvl5pPr>
          </a:lstStyle>
          <a:p>
            <a:pPr lvl="0"/>
            <a:r>
              <a:rPr lang="en-US" dirty="0"/>
              <a:t>COURSE TITLE</a:t>
            </a:r>
          </a:p>
        </p:txBody>
      </p:sp>
      <p:cxnSp>
        <p:nvCxnSpPr>
          <p:cNvPr id="15" name="Straight Connector 14">
            <a:extLst>
              <a:ext uri="{FF2B5EF4-FFF2-40B4-BE49-F238E27FC236}">
                <a16:creationId xmlns:a16="http://schemas.microsoft.com/office/drawing/2014/main" id="{719D39A0-F9B6-1D4D-BFED-AA6B819133AA}"/>
              </a:ext>
            </a:extLst>
          </p:cNvPr>
          <p:cNvCxnSpPr>
            <a:cxnSpLocks/>
          </p:cNvCxnSpPr>
          <p:nvPr userDrawn="1"/>
        </p:nvCxnSpPr>
        <p:spPr>
          <a:xfrm>
            <a:off x="2026450" y="3842153"/>
            <a:ext cx="7718413" cy="0"/>
          </a:xfrm>
          <a:prstGeom prst="line">
            <a:avLst/>
          </a:prstGeom>
          <a:ln w="127000">
            <a:solidFill>
              <a:srgbClr val="449EDD"/>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4EC1B270-41FE-B44D-8A27-2707BCAB5D72}"/>
              </a:ext>
            </a:extLst>
          </p:cNvPr>
          <p:cNvSpPr>
            <a:spLocks noGrp="1"/>
          </p:cNvSpPr>
          <p:nvPr>
            <p:ph type="body" sz="quarter" idx="13" hasCustomPrompt="1"/>
          </p:nvPr>
        </p:nvSpPr>
        <p:spPr>
          <a:xfrm>
            <a:off x="3621881" y="5864469"/>
            <a:ext cx="4527550" cy="263769"/>
          </a:xfrm>
        </p:spPr>
        <p:txBody>
          <a:bodyPr>
            <a:noAutofit/>
          </a:bodyPr>
          <a:lstStyle>
            <a:lvl1pPr marL="0" indent="0" algn="ctr">
              <a:buNone/>
              <a:defRPr sz="1500" b="1" i="0">
                <a:latin typeface="Arial" panose="020B0604020202020204" pitchFamily="34" charset="0"/>
                <a:cs typeface="Arial" panose="020B0604020202020204" pitchFamily="34" charset="0"/>
              </a:defRPr>
            </a:lvl1pPr>
            <a:lvl2pPr marL="457200" indent="0" algn="ctr">
              <a:buNone/>
              <a:defRPr sz="1500">
                <a:latin typeface="Arial" panose="020B0604020202020204" pitchFamily="34" charset="0"/>
                <a:cs typeface="Arial" panose="020B0604020202020204" pitchFamily="34" charset="0"/>
              </a:defRPr>
            </a:lvl2pPr>
            <a:lvl3pPr marL="914400" indent="0" algn="ctr">
              <a:buNone/>
              <a:defRPr sz="1500">
                <a:latin typeface="Arial" panose="020B0604020202020204" pitchFamily="34" charset="0"/>
                <a:cs typeface="Arial" panose="020B0604020202020204" pitchFamily="34" charset="0"/>
              </a:defRPr>
            </a:lvl3pPr>
            <a:lvl4pPr marL="1371600" indent="0" algn="ctr">
              <a:buNone/>
              <a:defRPr sz="1500">
                <a:latin typeface="Arial" panose="020B0604020202020204" pitchFamily="34" charset="0"/>
                <a:cs typeface="Arial" panose="020B0604020202020204" pitchFamily="34" charset="0"/>
              </a:defRPr>
            </a:lvl4pPr>
            <a:lvl5pPr marL="1828800" indent="0" algn="ctr">
              <a:buNone/>
              <a:defRPr sz="1500">
                <a:latin typeface="Arial" panose="020B0604020202020204" pitchFamily="34" charset="0"/>
                <a:cs typeface="Arial" panose="020B0604020202020204" pitchFamily="34" charset="0"/>
              </a:defRPr>
            </a:lvl5pPr>
          </a:lstStyle>
          <a:p>
            <a:pPr lvl="0"/>
            <a:r>
              <a:rPr lang="en-US" dirty="0" err="1"/>
              <a:t>Firstname</a:t>
            </a:r>
            <a:r>
              <a:rPr lang="en-US" dirty="0"/>
              <a:t> Surname</a:t>
            </a:r>
          </a:p>
        </p:txBody>
      </p:sp>
      <p:sp>
        <p:nvSpPr>
          <p:cNvPr id="18" name="Text Placeholder 16">
            <a:extLst>
              <a:ext uri="{FF2B5EF4-FFF2-40B4-BE49-F238E27FC236}">
                <a16:creationId xmlns:a16="http://schemas.microsoft.com/office/drawing/2014/main" id="{188BFCDE-C655-FF46-8A06-7865D7494DAB}"/>
              </a:ext>
            </a:extLst>
          </p:cNvPr>
          <p:cNvSpPr>
            <a:spLocks noGrp="1"/>
          </p:cNvSpPr>
          <p:nvPr>
            <p:ph type="body" sz="quarter" idx="14" hasCustomPrompt="1"/>
          </p:nvPr>
        </p:nvSpPr>
        <p:spPr>
          <a:xfrm>
            <a:off x="3621881" y="6100895"/>
            <a:ext cx="4527550" cy="263769"/>
          </a:xfrm>
        </p:spPr>
        <p:txBody>
          <a:bodyPr>
            <a:noAutofit/>
          </a:bodyPr>
          <a:lstStyle>
            <a:lvl1pPr marL="0" indent="0" algn="ctr">
              <a:buNone/>
              <a:defRPr sz="1500" b="0" i="0">
                <a:latin typeface="Arial" panose="020B0604020202020204" pitchFamily="34" charset="0"/>
                <a:cs typeface="Arial" panose="020B0604020202020204" pitchFamily="34" charset="0"/>
              </a:defRPr>
            </a:lvl1pPr>
            <a:lvl2pPr marL="457200" indent="0" algn="ctr">
              <a:buNone/>
              <a:defRPr sz="1500">
                <a:latin typeface="Arial" panose="020B0604020202020204" pitchFamily="34" charset="0"/>
                <a:cs typeface="Arial" panose="020B0604020202020204" pitchFamily="34" charset="0"/>
              </a:defRPr>
            </a:lvl2pPr>
            <a:lvl3pPr marL="914400" indent="0" algn="ctr">
              <a:buNone/>
              <a:defRPr sz="1500">
                <a:latin typeface="Arial" panose="020B0604020202020204" pitchFamily="34" charset="0"/>
                <a:cs typeface="Arial" panose="020B0604020202020204" pitchFamily="34" charset="0"/>
              </a:defRPr>
            </a:lvl3pPr>
            <a:lvl4pPr marL="1371600" indent="0" algn="ctr">
              <a:buNone/>
              <a:defRPr sz="1500">
                <a:latin typeface="Arial" panose="020B0604020202020204" pitchFamily="34" charset="0"/>
                <a:cs typeface="Arial" panose="020B0604020202020204" pitchFamily="34" charset="0"/>
              </a:defRPr>
            </a:lvl4pPr>
            <a:lvl5pPr marL="1828800" indent="0" algn="ctr">
              <a:buNone/>
              <a:defRPr sz="1500">
                <a:latin typeface="Arial" panose="020B0604020202020204" pitchFamily="34" charset="0"/>
                <a:cs typeface="Arial" panose="020B0604020202020204" pitchFamily="34" charset="0"/>
              </a:defRPr>
            </a:lvl5pPr>
          </a:lstStyle>
          <a:p>
            <a:pPr lvl="0"/>
            <a:r>
              <a:rPr lang="en-US" dirty="0"/>
              <a:t>Job Title</a:t>
            </a:r>
          </a:p>
        </p:txBody>
      </p:sp>
    </p:spTree>
    <p:extLst>
      <p:ext uri="{BB962C8B-B14F-4D97-AF65-F5344CB8AC3E}">
        <p14:creationId xmlns:p14="http://schemas.microsoft.com/office/powerpoint/2010/main" val="3498516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en - Section Opener Whit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B5B31D4-120B-9C4F-9649-3B0B363EAC20}"/>
              </a:ext>
            </a:extLst>
          </p:cNvPr>
          <p:cNvCxnSpPr>
            <a:cxnSpLocks/>
          </p:cNvCxnSpPr>
          <p:nvPr userDrawn="1"/>
        </p:nvCxnSpPr>
        <p:spPr>
          <a:xfrm>
            <a:off x="2236794" y="3842153"/>
            <a:ext cx="7718413" cy="0"/>
          </a:xfrm>
          <a:prstGeom prst="line">
            <a:avLst/>
          </a:prstGeom>
          <a:ln w="127000">
            <a:solidFill>
              <a:srgbClr val="95C11F"/>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05E65334-39D0-3C40-BCAC-3DAC59AADB69}"/>
              </a:ext>
            </a:extLst>
          </p:cNvPr>
          <p:cNvSpPr>
            <a:spLocks noGrp="1"/>
          </p:cNvSpPr>
          <p:nvPr>
            <p:ph type="body" sz="quarter" idx="11" hasCustomPrompt="1"/>
          </p:nvPr>
        </p:nvSpPr>
        <p:spPr>
          <a:xfrm>
            <a:off x="1474788" y="2884487"/>
            <a:ext cx="8821737" cy="1028212"/>
          </a:xfrm>
        </p:spPr>
        <p:txBody>
          <a:bodyPr>
            <a:noAutofit/>
          </a:bodyPr>
          <a:lstStyle>
            <a:lvl1pPr marL="0" indent="0" algn="ctr">
              <a:buNone/>
              <a:defRPr sz="6000" b="1" i="0">
                <a:latin typeface="Calibri" panose="020F0502020204030204" pitchFamily="34" charset="0"/>
                <a:cs typeface="Calibri" panose="020F0502020204030204" pitchFamily="34" charset="0"/>
              </a:defRPr>
            </a:lvl1pPr>
            <a:lvl2pPr marL="457200" indent="0">
              <a:buNone/>
              <a:defRPr sz="6000" b="1" i="0">
                <a:latin typeface="Calibri" panose="020F0502020204030204" pitchFamily="34" charset="0"/>
                <a:cs typeface="Calibri" panose="020F0502020204030204" pitchFamily="34" charset="0"/>
              </a:defRPr>
            </a:lvl2pPr>
            <a:lvl3pPr marL="914400" indent="0">
              <a:buNone/>
              <a:defRPr sz="6000" b="1" i="0">
                <a:latin typeface="Calibri" panose="020F0502020204030204" pitchFamily="34" charset="0"/>
                <a:cs typeface="Calibri" panose="020F0502020204030204" pitchFamily="34" charset="0"/>
              </a:defRPr>
            </a:lvl3pPr>
            <a:lvl4pPr marL="1371600" indent="0">
              <a:buNone/>
              <a:defRPr sz="6000" b="1" i="0">
                <a:latin typeface="Calibri" panose="020F0502020204030204" pitchFamily="34" charset="0"/>
                <a:cs typeface="Calibri" panose="020F0502020204030204" pitchFamily="34" charset="0"/>
              </a:defRPr>
            </a:lvl4pPr>
            <a:lvl5pPr marL="1828800" indent="0">
              <a:buNone/>
              <a:defRPr sz="6000" b="1" i="0">
                <a:latin typeface="Calibri" panose="020F0502020204030204" pitchFamily="34" charset="0"/>
                <a:cs typeface="Calibri" panose="020F0502020204030204" pitchFamily="34" charset="0"/>
              </a:defRPr>
            </a:lvl5pPr>
          </a:lstStyle>
          <a:p>
            <a:pPr lvl="0"/>
            <a:r>
              <a:rPr lang="en-US" dirty="0"/>
              <a:t>SECTION OPENER</a:t>
            </a:r>
          </a:p>
        </p:txBody>
      </p:sp>
      <p:sp>
        <p:nvSpPr>
          <p:cNvPr id="14" name="Picture Placeholder 12">
            <a:extLst>
              <a:ext uri="{FF2B5EF4-FFF2-40B4-BE49-F238E27FC236}">
                <a16:creationId xmlns:a16="http://schemas.microsoft.com/office/drawing/2014/main" id="{184F1FDD-DF0D-D947-8E63-9046A68AB4B6}"/>
              </a:ext>
            </a:extLst>
          </p:cNvPr>
          <p:cNvSpPr>
            <a:spLocks noGrp="1"/>
          </p:cNvSpPr>
          <p:nvPr>
            <p:ph type="pic" sz="quarter" idx="12" hasCustomPrompt="1"/>
          </p:nvPr>
        </p:nvSpPr>
        <p:spPr>
          <a:xfrm>
            <a:off x="9370891" y="2457816"/>
            <a:ext cx="708025" cy="708025"/>
          </a:xfrm>
        </p:spPr>
        <p:txBody>
          <a:bodyPr>
            <a:normAutofit/>
          </a:bodyPr>
          <a:lstStyle>
            <a:lvl1pPr marL="0" indent="0" algn="ctr">
              <a:buFontTx/>
              <a:buNone/>
              <a:defRPr sz="1200"/>
            </a:lvl1pPr>
          </a:lstStyle>
          <a:p>
            <a:r>
              <a:rPr lang="en-US" dirty="0"/>
              <a:t>Insert Green Glint</a:t>
            </a:r>
          </a:p>
        </p:txBody>
      </p:sp>
    </p:spTree>
    <p:extLst>
      <p:ext uri="{BB962C8B-B14F-4D97-AF65-F5344CB8AC3E}">
        <p14:creationId xmlns:p14="http://schemas.microsoft.com/office/powerpoint/2010/main" val="252827678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rple - Section Opener Whit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B5B31D4-120B-9C4F-9649-3B0B363EAC20}"/>
              </a:ext>
            </a:extLst>
          </p:cNvPr>
          <p:cNvCxnSpPr>
            <a:cxnSpLocks/>
          </p:cNvCxnSpPr>
          <p:nvPr userDrawn="1"/>
        </p:nvCxnSpPr>
        <p:spPr>
          <a:xfrm>
            <a:off x="2026450" y="3842153"/>
            <a:ext cx="7718413" cy="0"/>
          </a:xfrm>
          <a:prstGeom prst="line">
            <a:avLst/>
          </a:prstGeom>
          <a:ln w="127000">
            <a:solidFill>
              <a:srgbClr val="82368C"/>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05E65334-39D0-3C40-BCAC-3DAC59AADB69}"/>
              </a:ext>
            </a:extLst>
          </p:cNvPr>
          <p:cNvSpPr>
            <a:spLocks noGrp="1"/>
          </p:cNvSpPr>
          <p:nvPr>
            <p:ph type="body" sz="quarter" idx="11" hasCustomPrompt="1"/>
          </p:nvPr>
        </p:nvSpPr>
        <p:spPr>
          <a:xfrm>
            <a:off x="1474788" y="2884487"/>
            <a:ext cx="8821737" cy="1028212"/>
          </a:xfrm>
        </p:spPr>
        <p:txBody>
          <a:bodyPr>
            <a:noAutofit/>
          </a:bodyPr>
          <a:lstStyle>
            <a:lvl1pPr marL="0" indent="0" algn="ctr">
              <a:buNone/>
              <a:defRPr sz="6000" b="1" i="0">
                <a:latin typeface="Calibri" panose="020F0502020204030204" pitchFamily="34" charset="0"/>
                <a:cs typeface="Calibri" panose="020F0502020204030204" pitchFamily="34" charset="0"/>
              </a:defRPr>
            </a:lvl1pPr>
            <a:lvl2pPr marL="457200" indent="0">
              <a:buNone/>
              <a:defRPr sz="6000" b="1" i="0">
                <a:latin typeface="Calibri" panose="020F0502020204030204" pitchFamily="34" charset="0"/>
                <a:cs typeface="Calibri" panose="020F0502020204030204" pitchFamily="34" charset="0"/>
              </a:defRPr>
            </a:lvl2pPr>
            <a:lvl3pPr marL="914400" indent="0">
              <a:buNone/>
              <a:defRPr sz="6000" b="1" i="0">
                <a:latin typeface="Calibri" panose="020F0502020204030204" pitchFamily="34" charset="0"/>
                <a:cs typeface="Calibri" panose="020F0502020204030204" pitchFamily="34" charset="0"/>
              </a:defRPr>
            </a:lvl3pPr>
            <a:lvl4pPr marL="1371600" indent="0">
              <a:buNone/>
              <a:defRPr sz="6000" b="1" i="0">
                <a:latin typeface="Calibri" panose="020F0502020204030204" pitchFamily="34" charset="0"/>
                <a:cs typeface="Calibri" panose="020F0502020204030204" pitchFamily="34" charset="0"/>
              </a:defRPr>
            </a:lvl4pPr>
            <a:lvl5pPr marL="1828800" indent="0">
              <a:buNone/>
              <a:defRPr sz="6000" b="1" i="0">
                <a:latin typeface="Calibri" panose="020F0502020204030204" pitchFamily="34" charset="0"/>
                <a:cs typeface="Calibri" panose="020F0502020204030204" pitchFamily="34" charset="0"/>
              </a:defRPr>
            </a:lvl5pPr>
          </a:lstStyle>
          <a:p>
            <a:pPr lvl="0"/>
            <a:r>
              <a:rPr lang="en-US" dirty="0"/>
              <a:t>SECTION OPENER</a:t>
            </a:r>
          </a:p>
        </p:txBody>
      </p:sp>
      <p:sp>
        <p:nvSpPr>
          <p:cNvPr id="14" name="Picture Placeholder 12">
            <a:extLst>
              <a:ext uri="{FF2B5EF4-FFF2-40B4-BE49-F238E27FC236}">
                <a16:creationId xmlns:a16="http://schemas.microsoft.com/office/drawing/2014/main" id="{184F1FDD-DF0D-D947-8E63-9046A68AB4B6}"/>
              </a:ext>
            </a:extLst>
          </p:cNvPr>
          <p:cNvSpPr>
            <a:spLocks noGrp="1"/>
          </p:cNvSpPr>
          <p:nvPr>
            <p:ph type="pic" sz="quarter" idx="12" hasCustomPrompt="1"/>
          </p:nvPr>
        </p:nvSpPr>
        <p:spPr>
          <a:xfrm>
            <a:off x="9370891" y="2457816"/>
            <a:ext cx="708025" cy="708025"/>
          </a:xfrm>
        </p:spPr>
        <p:txBody>
          <a:bodyPr>
            <a:normAutofit/>
          </a:bodyPr>
          <a:lstStyle>
            <a:lvl1pPr marL="0" indent="0" algn="ctr">
              <a:buFontTx/>
              <a:buNone/>
              <a:defRPr sz="1200"/>
            </a:lvl1pPr>
          </a:lstStyle>
          <a:p>
            <a:r>
              <a:rPr lang="en-US" dirty="0"/>
              <a:t>Insert Purple Glint</a:t>
            </a:r>
          </a:p>
        </p:txBody>
      </p:sp>
    </p:spTree>
    <p:extLst>
      <p:ext uri="{BB962C8B-B14F-4D97-AF65-F5344CB8AC3E}">
        <p14:creationId xmlns:p14="http://schemas.microsoft.com/office/powerpoint/2010/main" val="150378054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range - Section Opener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3E63095-050E-2041-A834-EB8C5426C7D0}"/>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DB5B31D4-120B-9C4F-9649-3B0B363EAC20}"/>
              </a:ext>
            </a:extLst>
          </p:cNvPr>
          <p:cNvCxnSpPr>
            <a:cxnSpLocks/>
          </p:cNvCxnSpPr>
          <p:nvPr userDrawn="1"/>
        </p:nvCxnSpPr>
        <p:spPr>
          <a:xfrm>
            <a:off x="2026450" y="3842153"/>
            <a:ext cx="7718413" cy="0"/>
          </a:xfrm>
          <a:prstGeom prst="line">
            <a:avLst/>
          </a:prstGeom>
          <a:ln w="127000">
            <a:solidFill>
              <a:srgbClr val="F7A60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05E65334-39D0-3C40-BCAC-3DAC59AADB69}"/>
              </a:ext>
            </a:extLst>
          </p:cNvPr>
          <p:cNvSpPr>
            <a:spLocks noGrp="1"/>
          </p:cNvSpPr>
          <p:nvPr>
            <p:ph type="body" sz="quarter" idx="11" hasCustomPrompt="1"/>
          </p:nvPr>
        </p:nvSpPr>
        <p:spPr>
          <a:xfrm>
            <a:off x="1474788" y="2884487"/>
            <a:ext cx="8821737" cy="1028212"/>
          </a:xfrm>
        </p:spPr>
        <p:txBody>
          <a:bodyPr>
            <a:noAutofit/>
          </a:bodyPr>
          <a:lstStyle>
            <a:lvl1pPr marL="0" indent="0" algn="ctr">
              <a:buNone/>
              <a:defRPr sz="6000" b="1" i="0">
                <a:solidFill>
                  <a:schemeClr val="bg1"/>
                </a:solidFill>
                <a:latin typeface="Calibri" panose="020F0502020204030204" pitchFamily="34" charset="0"/>
                <a:cs typeface="Calibri" panose="020F0502020204030204" pitchFamily="34" charset="0"/>
              </a:defRPr>
            </a:lvl1pPr>
            <a:lvl2pPr marL="457200" indent="0">
              <a:buNone/>
              <a:defRPr sz="6000" b="1" i="0">
                <a:latin typeface="Calibri" panose="020F0502020204030204" pitchFamily="34" charset="0"/>
                <a:cs typeface="Calibri" panose="020F0502020204030204" pitchFamily="34" charset="0"/>
              </a:defRPr>
            </a:lvl2pPr>
            <a:lvl3pPr marL="914400" indent="0">
              <a:buNone/>
              <a:defRPr sz="6000" b="1" i="0">
                <a:latin typeface="Calibri" panose="020F0502020204030204" pitchFamily="34" charset="0"/>
                <a:cs typeface="Calibri" panose="020F0502020204030204" pitchFamily="34" charset="0"/>
              </a:defRPr>
            </a:lvl3pPr>
            <a:lvl4pPr marL="1371600" indent="0">
              <a:buNone/>
              <a:defRPr sz="6000" b="1" i="0">
                <a:latin typeface="Calibri" panose="020F0502020204030204" pitchFamily="34" charset="0"/>
                <a:cs typeface="Calibri" panose="020F0502020204030204" pitchFamily="34" charset="0"/>
              </a:defRPr>
            </a:lvl4pPr>
            <a:lvl5pPr marL="1828800" indent="0">
              <a:buNone/>
              <a:defRPr sz="6000" b="1" i="0">
                <a:latin typeface="Calibri" panose="020F0502020204030204" pitchFamily="34" charset="0"/>
                <a:cs typeface="Calibri" panose="020F0502020204030204" pitchFamily="34" charset="0"/>
              </a:defRPr>
            </a:lvl5pPr>
          </a:lstStyle>
          <a:p>
            <a:pPr lvl="0"/>
            <a:r>
              <a:rPr lang="en-US" dirty="0"/>
              <a:t>SECTION OPENER</a:t>
            </a:r>
          </a:p>
        </p:txBody>
      </p:sp>
      <p:sp>
        <p:nvSpPr>
          <p:cNvPr id="14" name="Picture Placeholder 12">
            <a:extLst>
              <a:ext uri="{FF2B5EF4-FFF2-40B4-BE49-F238E27FC236}">
                <a16:creationId xmlns:a16="http://schemas.microsoft.com/office/drawing/2014/main" id="{184F1FDD-DF0D-D947-8E63-9046A68AB4B6}"/>
              </a:ext>
            </a:extLst>
          </p:cNvPr>
          <p:cNvSpPr>
            <a:spLocks noGrp="1"/>
          </p:cNvSpPr>
          <p:nvPr>
            <p:ph type="pic" sz="quarter" idx="12" hasCustomPrompt="1"/>
          </p:nvPr>
        </p:nvSpPr>
        <p:spPr>
          <a:xfrm>
            <a:off x="9370891" y="2457816"/>
            <a:ext cx="708025" cy="708025"/>
          </a:xfrm>
        </p:spPr>
        <p:txBody>
          <a:bodyPr>
            <a:normAutofit/>
          </a:bodyPr>
          <a:lstStyle>
            <a:lvl1pPr marL="0" indent="0" algn="ctr">
              <a:buFontTx/>
              <a:buNone/>
              <a:defRPr sz="1200">
                <a:solidFill>
                  <a:schemeClr val="bg1"/>
                </a:solidFill>
              </a:defRPr>
            </a:lvl1pPr>
          </a:lstStyle>
          <a:p>
            <a:r>
              <a:rPr lang="en-US" dirty="0"/>
              <a:t>Insert Orange Glint</a:t>
            </a:r>
          </a:p>
        </p:txBody>
      </p:sp>
    </p:spTree>
    <p:extLst>
      <p:ext uri="{BB962C8B-B14F-4D97-AF65-F5344CB8AC3E}">
        <p14:creationId xmlns:p14="http://schemas.microsoft.com/office/powerpoint/2010/main" val="9557297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with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6E301C0-7790-4341-B8BE-25088D85D3A0}"/>
              </a:ext>
            </a:extLst>
          </p:cNvPr>
          <p:cNvSpPr>
            <a:spLocks noGrp="1"/>
          </p:cNvSpPr>
          <p:nvPr>
            <p:ph type="pic" sz="quarter" idx="10" hasCustomPrompt="1"/>
          </p:nvPr>
        </p:nvSpPr>
        <p:spPr>
          <a:xfrm>
            <a:off x="0" y="0"/>
            <a:ext cx="12192000" cy="6858000"/>
          </a:xfrm>
          <a:solidFill>
            <a:schemeClr val="bg1">
              <a:lumMod val="75000"/>
            </a:schemeClr>
          </a:solidFill>
        </p:spPr>
        <p:txBody>
          <a:bodyPr>
            <a:normAutofit/>
          </a:bodyPr>
          <a:lstStyle>
            <a:lvl1pPr marL="0" indent="0" algn="ctr">
              <a:buNone/>
              <a:defRPr sz="2000"/>
            </a:lvl1pPr>
          </a:lstStyle>
          <a:p>
            <a:r>
              <a:rPr lang="en-US" dirty="0"/>
              <a:t>Replace with one of the provided header images</a:t>
            </a:r>
          </a:p>
        </p:txBody>
      </p:sp>
      <p:sp>
        <p:nvSpPr>
          <p:cNvPr id="18" name="Text Placeholder 17">
            <a:extLst>
              <a:ext uri="{FF2B5EF4-FFF2-40B4-BE49-F238E27FC236}">
                <a16:creationId xmlns:a16="http://schemas.microsoft.com/office/drawing/2014/main" id="{365328A8-4BE6-D64B-AA39-F3445C642772}"/>
              </a:ext>
            </a:extLst>
          </p:cNvPr>
          <p:cNvSpPr>
            <a:spLocks noGrp="1"/>
          </p:cNvSpPr>
          <p:nvPr>
            <p:ph type="body" sz="quarter" idx="11" hasCustomPrompt="1"/>
          </p:nvPr>
        </p:nvSpPr>
        <p:spPr>
          <a:xfrm>
            <a:off x="541660" y="981511"/>
            <a:ext cx="4423878" cy="2657801"/>
          </a:xfrm>
        </p:spPr>
        <p:txBody>
          <a:bodyPr lIns="0" tIns="0" rIns="0" bIns="0">
            <a:normAutofit/>
          </a:bodyPr>
          <a:lstStyle>
            <a:lvl1pPr marL="0" indent="0">
              <a:lnSpc>
                <a:spcPct val="65000"/>
              </a:lnSpc>
              <a:buNone/>
              <a:defRPr sz="6000" b="1" i="0">
                <a:solidFill>
                  <a:schemeClr val="bg1"/>
                </a:solidFill>
                <a:latin typeface="Calibri" panose="020F0502020204030204" pitchFamily="34" charset="0"/>
                <a:cs typeface="Calibri" panose="020F0502020204030204" pitchFamily="34" charset="0"/>
              </a:defRPr>
            </a:lvl1pPr>
          </a:lstStyle>
          <a:p>
            <a:pPr lvl="0"/>
            <a:r>
              <a:rPr lang="en-US" dirty="0"/>
              <a:t>Headline</a:t>
            </a:r>
          </a:p>
        </p:txBody>
      </p:sp>
      <p:sp>
        <p:nvSpPr>
          <p:cNvPr id="20" name="Text Placeholder 19">
            <a:extLst>
              <a:ext uri="{FF2B5EF4-FFF2-40B4-BE49-F238E27FC236}">
                <a16:creationId xmlns:a16="http://schemas.microsoft.com/office/drawing/2014/main" id="{D59A3B53-251F-DA4B-8563-C3D6863BEFF6}"/>
              </a:ext>
            </a:extLst>
          </p:cNvPr>
          <p:cNvSpPr>
            <a:spLocks noGrp="1"/>
          </p:cNvSpPr>
          <p:nvPr>
            <p:ph type="body" sz="quarter" idx="12" hasCustomPrompt="1"/>
          </p:nvPr>
        </p:nvSpPr>
        <p:spPr>
          <a:xfrm>
            <a:off x="541660" y="3639312"/>
            <a:ext cx="4424472" cy="2535873"/>
          </a:xfrm>
        </p:spPr>
        <p:txBody>
          <a:bodyPr lIns="0" tIns="0" rIns="0" bIns="0">
            <a:normAutofit/>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dirty="0"/>
              <a:t>Move this to be below the headline</a:t>
            </a:r>
          </a:p>
        </p:txBody>
      </p:sp>
      <p:sp>
        <p:nvSpPr>
          <p:cNvPr id="21" name="Picture Placeholder 12">
            <a:extLst>
              <a:ext uri="{FF2B5EF4-FFF2-40B4-BE49-F238E27FC236}">
                <a16:creationId xmlns:a16="http://schemas.microsoft.com/office/drawing/2014/main" id="{1C607E42-C686-274D-AD3A-52AC12FD94F2}"/>
              </a:ext>
            </a:extLst>
          </p:cNvPr>
          <p:cNvSpPr>
            <a:spLocks noGrp="1"/>
          </p:cNvSpPr>
          <p:nvPr>
            <p:ph type="pic" sz="quarter" idx="13" hasCustomPrompt="1"/>
          </p:nvPr>
        </p:nvSpPr>
        <p:spPr>
          <a:xfrm>
            <a:off x="4257513" y="269456"/>
            <a:ext cx="708025" cy="708025"/>
          </a:xfrm>
        </p:spPr>
        <p:txBody>
          <a:bodyPr>
            <a:normAutofit/>
          </a:bodyPr>
          <a:lstStyle>
            <a:lvl1pPr marL="0" indent="0" algn="ctr">
              <a:buFontTx/>
              <a:buNone/>
              <a:defRPr sz="1200"/>
            </a:lvl1pPr>
          </a:lstStyle>
          <a:p>
            <a:r>
              <a:rPr lang="en-US" dirty="0"/>
              <a:t>Insert Glint</a:t>
            </a:r>
          </a:p>
        </p:txBody>
      </p:sp>
    </p:spTree>
    <p:extLst>
      <p:ext uri="{BB962C8B-B14F-4D97-AF65-F5344CB8AC3E}">
        <p14:creationId xmlns:p14="http://schemas.microsoft.com/office/powerpoint/2010/main" val="60575845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 Image and Bullet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42EBD65-0C98-644B-8D8E-FC0209C1F52C}"/>
              </a:ext>
            </a:extLst>
          </p:cNvPr>
          <p:cNvCxnSpPr>
            <a:cxnSpLocks/>
          </p:cNvCxnSpPr>
          <p:nvPr userDrawn="1"/>
        </p:nvCxnSpPr>
        <p:spPr>
          <a:xfrm>
            <a:off x="6553702" y="1056484"/>
            <a:ext cx="5032556" cy="0"/>
          </a:xfrm>
          <a:prstGeom prst="line">
            <a:avLst/>
          </a:prstGeom>
          <a:ln w="57150">
            <a:solidFill>
              <a:srgbClr val="449EDD"/>
            </a:solidFill>
          </a:ln>
        </p:spPr>
        <p:style>
          <a:lnRef idx="1">
            <a:schemeClr val="accent1"/>
          </a:lnRef>
          <a:fillRef idx="0">
            <a:schemeClr val="accent1"/>
          </a:fillRef>
          <a:effectRef idx="0">
            <a:schemeClr val="accent1"/>
          </a:effectRef>
          <a:fontRef idx="minor">
            <a:schemeClr val="tx1"/>
          </a:fontRef>
        </p:style>
      </p:cxnSp>
      <p:sp>
        <p:nvSpPr>
          <p:cNvPr id="16" name="Picture Placeholder 7">
            <a:extLst>
              <a:ext uri="{FF2B5EF4-FFF2-40B4-BE49-F238E27FC236}">
                <a16:creationId xmlns:a16="http://schemas.microsoft.com/office/drawing/2014/main" id="{8CB696C0-0787-C84E-A1E7-CD33EC35DF9F}"/>
              </a:ext>
            </a:extLst>
          </p:cNvPr>
          <p:cNvSpPr>
            <a:spLocks noGrp="1"/>
          </p:cNvSpPr>
          <p:nvPr>
            <p:ph type="pic" sz="quarter" idx="10"/>
          </p:nvPr>
        </p:nvSpPr>
        <p:spPr>
          <a:xfrm>
            <a:off x="0" y="0"/>
            <a:ext cx="6096000" cy="6858000"/>
          </a:xfrm>
          <a:solidFill>
            <a:schemeClr val="bg1">
              <a:lumMod val="75000"/>
            </a:schemeClr>
          </a:solidFill>
        </p:spPr>
        <p:txBody>
          <a:bodyPr/>
          <a:lstStyle/>
          <a:p>
            <a:endParaRPr lang="en-US" dirty="0"/>
          </a:p>
        </p:txBody>
      </p:sp>
      <p:sp>
        <p:nvSpPr>
          <p:cNvPr id="18" name="Text Placeholder 17">
            <a:extLst>
              <a:ext uri="{FF2B5EF4-FFF2-40B4-BE49-F238E27FC236}">
                <a16:creationId xmlns:a16="http://schemas.microsoft.com/office/drawing/2014/main" id="{2957AA33-9297-4242-AB2F-B8E1C1EA0946}"/>
              </a:ext>
            </a:extLst>
          </p:cNvPr>
          <p:cNvSpPr>
            <a:spLocks noGrp="1"/>
          </p:cNvSpPr>
          <p:nvPr>
            <p:ph type="body" sz="quarter" idx="11" hasCustomPrompt="1"/>
          </p:nvPr>
        </p:nvSpPr>
        <p:spPr>
          <a:xfrm>
            <a:off x="6553702" y="-27296"/>
            <a:ext cx="5032556" cy="1056484"/>
          </a:xfrm>
        </p:spPr>
        <p:txBody>
          <a:bodyPr lIns="0" tIns="0" rIns="0" bIns="0" anchor="b" anchorCtr="0">
            <a:normAutofit/>
          </a:bodyPr>
          <a:lstStyle>
            <a:lvl1pPr marL="0" indent="0">
              <a:lnSpc>
                <a:spcPct val="65000"/>
              </a:lnSpc>
              <a:buNone/>
              <a:defRPr sz="4400" b="1" i="0">
                <a:solidFill>
                  <a:schemeClr val="tx1"/>
                </a:solidFill>
                <a:latin typeface="Calibri" panose="020F0502020204030204" pitchFamily="34" charset="0"/>
                <a:cs typeface="Calibri" panose="020F0502020204030204" pitchFamily="34" charset="0"/>
              </a:defRPr>
            </a:lvl1pPr>
          </a:lstStyle>
          <a:p>
            <a:pPr lvl="0"/>
            <a:r>
              <a:rPr lang="en-US" dirty="0"/>
              <a:t>TITLE</a:t>
            </a:r>
          </a:p>
        </p:txBody>
      </p:sp>
      <p:sp>
        <p:nvSpPr>
          <p:cNvPr id="21" name="Text Placeholder 19">
            <a:extLst>
              <a:ext uri="{FF2B5EF4-FFF2-40B4-BE49-F238E27FC236}">
                <a16:creationId xmlns:a16="http://schemas.microsoft.com/office/drawing/2014/main" id="{139ABFEE-36FB-134C-A30B-9F9860735C83}"/>
              </a:ext>
            </a:extLst>
          </p:cNvPr>
          <p:cNvSpPr>
            <a:spLocks noGrp="1"/>
          </p:cNvSpPr>
          <p:nvPr>
            <p:ph type="body" sz="quarter" idx="12" hasCustomPrompt="1"/>
          </p:nvPr>
        </p:nvSpPr>
        <p:spPr>
          <a:xfrm>
            <a:off x="6553200" y="1404938"/>
            <a:ext cx="5032375" cy="1082675"/>
          </a:xfrm>
        </p:spPr>
        <p:txBody>
          <a:bodyPr lIns="0" tIns="0" rIns="0" bIns="0">
            <a:noAutofit/>
          </a:bodyPr>
          <a:lstStyle>
            <a:lvl1pPr marL="0" inden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Intro</a:t>
            </a:r>
          </a:p>
        </p:txBody>
      </p:sp>
      <p:sp>
        <p:nvSpPr>
          <p:cNvPr id="23" name="Text Placeholder 19">
            <a:extLst>
              <a:ext uri="{FF2B5EF4-FFF2-40B4-BE49-F238E27FC236}">
                <a16:creationId xmlns:a16="http://schemas.microsoft.com/office/drawing/2014/main" id="{314BC5F6-F7F5-FC43-82AF-8093A72AC36F}"/>
              </a:ext>
            </a:extLst>
          </p:cNvPr>
          <p:cNvSpPr>
            <a:spLocks noGrp="1"/>
          </p:cNvSpPr>
          <p:nvPr>
            <p:ph type="body" sz="quarter" idx="13" hasCustomPrompt="1"/>
          </p:nvPr>
        </p:nvSpPr>
        <p:spPr>
          <a:xfrm>
            <a:off x="6553200" y="3216153"/>
            <a:ext cx="5032375"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Bullet</a:t>
            </a:r>
          </a:p>
        </p:txBody>
      </p:sp>
      <p:sp>
        <p:nvSpPr>
          <p:cNvPr id="27" name="Text Placeholder 19">
            <a:extLst>
              <a:ext uri="{FF2B5EF4-FFF2-40B4-BE49-F238E27FC236}">
                <a16:creationId xmlns:a16="http://schemas.microsoft.com/office/drawing/2014/main" id="{9F693CAF-57BF-C648-8114-F0C56539DD0E}"/>
              </a:ext>
            </a:extLst>
          </p:cNvPr>
          <p:cNvSpPr>
            <a:spLocks noGrp="1"/>
          </p:cNvSpPr>
          <p:nvPr>
            <p:ph type="body" sz="quarter" idx="14" hasCustomPrompt="1"/>
          </p:nvPr>
        </p:nvSpPr>
        <p:spPr>
          <a:xfrm>
            <a:off x="6553200" y="4374906"/>
            <a:ext cx="5032375"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Bullet</a:t>
            </a:r>
          </a:p>
        </p:txBody>
      </p:sp>
      <p:sp>
        <p:nvSpPr>
          <p:cNvPr id="28" name="Text Placeholder 19">
            <a:extLst>
              <a:ext uri="{FF2B5EF4-FFF2-40B4-BE49-F238E27FC236}">
                <a16:creationId xmlns:a16="http://schemas.microsoft.com/office/drawing/2014/main" id="{41CC82D9-A8C5-104C-821D-40A247D49DED}"/>
              </a:ext>
            </a:extLst>
          </p:cNvPr>
          <p:cNvSpPr>
            <a:spLocks noGrp="1"/>
          </p:cNvSpPr>
          <p:nvPr>
            <p:ph type="body" sz="quarter" idx="15" hasCustomPrompt="1"/>
          </p:nvPr>
        </p:nvSpPr>
        <p:spPr>
          <a:xfrm>
            <a:off x="6553200" y="5502153"/>
            <a:ext cx="5032375"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Bullet</a:t>
            </a:r>
          </a:p>
        </p:txBody>
      </p:sp>
      <p:sp>
        <p:nvSpPr>
          <p:cNvPr id="31" name="Text Placeholder 29">
            <a:extLst>
              <a:ext uri="{FF2B5EF4-FFF2-40B4-BE49-F238E27FC236}">
                <a16:creationId xmlns:a16="http://schemas.microsoft.com/office/drawing/2014/main" id="{06F8956E-9C48-D24F-A71E-5898A00F4DD4}"/>
              </a:ext>
            </a:extLst>
          </p:cNvPr>
          <p:cNvSpPr>
            <a:spLocks noGrp="1"/>
          </p:cNvSpPr>
          <p:nvPr>
            <p:ph type="body" sz="quarter" idx="16" hasCustomPrompt="1"/>
          </p:nvPr>
        </p:nvSpPr>
        <p:spPr>
          <a:xfrm>
            <a:off x="6553200" y="2772144"/>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Tree>
    <p:extLst>
      <p:ext uri="{BB962C8B-B14F-4D97-AF65-F5344CB8AC3E}">
        <p14:creationId xmlns:p14="http://schemas.microsoft.com/office/powerpoint/2010/main" val="325342249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genta - Image and Bullet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42EBD65-0C98-644B-8D8E-FC0209C1F52C}"/>
              </a:ext>
            </a:extLst>
          </p:cNvPr>
          <p:cNvCxnSpPr>
            <a:cxnSpLocks/>
          </p:cNvCxnSpPr>
          <p:nvPr userDrawn="1"/>
        </p:nvCxnSpPr>
        <p:spPr>
          <a:xfrm>
            <a:off x="6553702" y="1056484"/>
            <a:ext cx="5032556" cy="0"/>
          </a:xfrm>
          <a:prstGeom prst="line">
            <a:avLst/>
          </a:prstGeom>
          <a:ln w="57150">
            <a:solidFill>
              <a:srgbClr val="E6007E"/>
            </a:solidFill>
          </a:ln>
        </p:spPr>
        <p:style>
          <a:lnRef idx="1">
            <a:schemeClr val="accent1"/>
          </a:lnRef>
          <a:fillRef idx="0">
            <a:schemeClr val="accent1"/>
          </a:fillRef>
          <a:effectRef idx="0">
            <a:schemeClr val="accent1"/>
          </a:effectRef>
          <a:fontRef idx="minor">
            <a:schemeClr val="tx1"/>
          </a:fontRef>
        </p:style>
      </p:cxnSp>
      <p:sp>
        <p:nvSpPr>
          <p:cNvPr id="16" name="Picture Placeholder 7">
            <a:extLst>
              <a:ext uri="{FF2B5EF4-FFF2-40B4-BE49-F238E27FC236}">
                <a16:creationId xmlns:a16="http://schemas.microsoft.com/office/drawing/2014/main" id="{8CB696C0-0787-C84E-A1E7-CD33EC35DF9F}"/>
              </a:ext>
            </a:extLst>
          </p:cNvPr>
          <p:cNvSpPr>
            <a:spLocks noGrp="1"/>
          </p:cNvSpPr>
          <p:nvPr>
            <p:ph type="pic" sz="quarter" idx="10"/>
          </p:nvPr>
        </p:nvSpPr>
        <p:spPr>
          <a:xfrm>
            <a:off x="0" y="0"/>
            <a:ext cx="6096000" cy="6858000"/>
          </a:xfrm>
          <a:solidFill>
            <a:schemeClr val="bg1">
              <a:lumMod val="75000"/>
            </a:schemeClr>
          </a:solidFill>
        </p:spPr>
        <p:txBody>
          <a:bodyPr/>
          <a:lstStyle/>
          <a:p>
            <a:endParaRPr lang="en-US" dirty="0"/>
          </a:p>
        </p:txBody>
      </p:sp>
      <p:sp>
        <p:nvSpPr>
          <p:cNvPr id="18" name="Text Placeholder 17">
            <a:extLst>
              <a:ext uri="{FF2B5EF4-FFF2-40B4-BE49-F238E27FC236}">
                <a16:creationId xmlns:a16="http://schemas.microsoft.com/office/drawing/2014/main" id="{2957AA33-9297-4242-AB2F-B8E1C1EA0946}"/>
              </a:ext>
            </a:extLst>
          </p:cNvPr>
          <p:cNvSpPr>
            <a:spLocks noGrp="1"/>
          </p:cNvSpPr>
          <p:nvPr>
            <p:ph type="body" sz="quarter" idx="11" hasCustomPrompt="1"/>
          </p:nvPr>
        </p:nvSpPr>
        <p:spPr>
          <a:xfrm>
            <a:off x="6559798" y="-54592"/>
            <a:ext cx="5032556" cy="1056484"/>
          </a:xfrm>
        </p:spPr>
        <p:txBody>
          <a:bodyPr lIns="0" tIns="0" rIns="0" bIns="0" anchor="b" anchorCtr="0">
            <a:normAutofit/>
          </a:bodyPr>
          <a:lstStyle>
            <a:lvl1pPr marL="0" indent="0">
              <a:lnSpc>
                <a:spcPct val="65000"/>
              </a:lnSpc>
              <a:buNone/>
              <a:defRPr sz="4400" b="1" i="0">
                <a:solidFill>
                  <a:schemeClr val="tx1"/>
                </a:solidFill>
                <a:latin typeface="Calibri" panose="020F0502020204030204" pitchFamily="34" charset="0"/>
                <a:cs typeface="Calibri" panose="020F0502020204030204" pitchFamily="34" charset="0"/>
              </a:defRPr>
            </a:lvl1pPr>
          </a:lstStyle>
          <a:p>
            <a:pPr lvl="0"/>
            <a:r>
              <a:rPr lang="en-US" dirty="0"/>
              <a:t>TITLE</a:t>
            </a:r>
          </a:p>
        </p:txBody>
      </p:sp>
      <p:sp>
        <p:nvSpPr>
          <p:cNvPr id="21" name="Text Placeholder 19">
            <a:extLst>
              <a:ext uri="{FF2B5EF4-FFF2-40B4-BE49-F238E27FC236}">
                <a16:creationId xmlns:a16="http://schemas.microsoft.com/office/drawing/2014/main" id="{139ABFEE-36FB-134C-A30B-9F9860735C83}"/>
              </a:ext>
            </a:extLst>
          </p:cNvPr>
          <p:cNvSpPr>
            <a:spLocks noGrp="1"/>
          </p:cNvSpPr>
          <p:nvPr>
            <p:ph type="body" sz="quarter" idx="12" hasCustomPrompt="1"/>
          </p:nvPr>
        </p:nvSpPr>
        <p:spPr>
          <a:xfrm>
            <a:off x="6553200" y="1404938"/>
            <a:ext cx="5032375" cy="1082675"/>
          </a:xfrm>
        </p:spPr>
        <p:txBody>
          <a:bodyPr lIns="0" tIns="0" rIns="0" bIns="0">
            <a:noAutofit/>
          </a:bodyPr>
          <a:lstStyle>
            <a:lvl1pPr marL="0" inden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Intro</a:t>
            </a:r>
          </a:p>
        </p:txBody>
      </p:sp>
      <p:sp>
        <p:nvSpPr>
          <p:cNvPr id="23" name="Text Placeholder 19">
            <a:extLst>
              <a:ext uri="{FF2B5EF4-FFF2-40B4-BE49-F238E27FC236}">
                <a16:creationId xmlns:a16="http://schemas.microsoft.com/office/drawing/2014/main" id="{314BC5F6-F7F5-FC43-82AF-8093A72AC36F}"/>
              </a:ext>
            </a:extLst>
          </p:cNvPr>
          <p:cNvSpPr>
            <a:spLocks noGrp="1"/>
          </p:cNvSpPr>
          <p:nvPr>
            <p:ph type="body" sz="quarter" idx="13" hasCustomPrompt="1"/>
          </p:nvPr>
        </p:nvSpPr>
        <p:spPr>
          <a:xfrm>
            <a:off x="6553200" y="3216153"/>
            <a:ext cx="5032375"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Bullet</a:t>
            </a:r>
          </a:p>
        </p:txBody>
      </p:sp>
      <p:sp>
        <p:nvSpPr>
          <p:cNvPr id="27" name="Text Placeholder 19">
            <a:extLst>
              <a:ext uri="{FF2B5EF4-FFF2-40B4-BE49-F238E27FC236}">
                <a16:creationId xmlns:a16="http://schemas.microsoft.com/office/drawing/2014/main" id="{9F693CAF-57BF-C648-8114-F0C56539DD0E}"/>
              </a:ext>
            </a:extLst>
          </p:cNvPr>
          <p:cNvSpPr>
            <a:spLocks noGrp="1"/>
          </p:cNvSpPr>
          <p:nvPr>
            <p:ph type="body" sz="quarter" idx="14" hasCustomPrompt="1"/>
          </p:nvPr>
        </p:nvSpPr>
        <p:spPr>
          <a:xfrm>
            <a:off x="6553200" y="4374906"/>
            <a:ext cx="5032375"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Bullet</a:t>
            </a:r>
          </a:p>
        </p:txBody>
      </p:sp>
      <p:sp>
        <p:nvSpPr>
          <p:cNvPr id="28" name="Text Placeholder 19">
            <a:extLst>
              <a:ext uri="{FF2B5EF4-FFF2-40B4-BE49-F238E27FC236}">
                <a16:creationId xmlns:a16="http://schemas.microsoft.com/office/drawing/2014/main" id="{41CC82D9-A8C5-104C-821D-40A247D49DED}"/>
              </a:ext>
            </a:extLst>
          </p:cNvPr>
          <p:cNvSpPr>
            <a:spLocks noGrp="1"/>
          </p:cNvSpPr>
          <p:nvPr>
            <p:ph type="body" sz="quarter" idx="15" hasCustomPrompt="1"/>
          </p:nvPr>
        </p:nvSpPr>
        <p:spPr>
          <a:xfrm>
            <a:off x="6553200" y="5502153"/>
            <a:ext cx="5032375"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Bullet</a:t>
            </a:r>
          </a:p>
        </p:txBody>
      </p:sp>
      <p:sp>
        <p:nvSpPr>
          <p:cNvPr id="31" name="Text Placeholder 29">
            <a:extLst>
              <a:ext uri="{FF2B5EF4-FFF2-40B4-BE49-F238E27FC236}">
                <a16:creationId xmlns:a16="http://schemas.microsoft.com/office/drawing/2014/main" id="{06F8956E-9C48-D24F-A71E-5898A00F4DD4}"/>
              </a:ext>
            </a:extLst>
          </p:cNvPr>
          <p:cNvSpPr>
            <a:spLocks noGrp="1"/>
          </p:cNvSpPr>
          <p:nvPr>
            <p:ph type="body" sz="quarter" idx="16" hasCustomPrompt="1"/>
          </p:nvPr>
        </p:nvSpPr>
        <p:spPr>
          <a:xfrm>
            <a:off x="6553200" y="2772144"/>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Tree>
    <p:extLst>
      <p:ext uri="{BB962C8B-B14F-4D97-AF65-F5344CB8AC3E}">
        <p14:creationId xmlns:p14="http://schemas.microsoft.com/office/powerpoint/2010/main" val="157628092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ange - Image and Bullet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42EBD65-0C98-644B-8D8E-FC0209C1F52C}"/>
              </a:ext>
            </a:extLst>
          </p:cNvPr>
          <p:cNvCxnSpPr>
            <a:cxnSpLocks/>
          </p:cNvCxnSpPr>
          <p:nvPr userDrawn="1"/>
        </p:nvCxnSpPr>
        <p:spPr>
          <a:xfrm>
            <a:off x="6553702" y="1056484"/>
            <a:ext cx="5032556" cy="0"/>
          </a:xfrm>
          <a:prstGeom prst="line">
            <a:avLst/>
          </a:prstGeom>
          <a:ln w="57150">
            <a:solidFill>
              <a:srgbClr val="F7A600"/>
            </a:solidFill>
          </a:ln>
        </p:spPr>
        <p:style>
          <a:lnRef idx="1">
            <a:schemeClr val="accent1"/>
          </a:lnRef>
          <a:fillRef idx="0">
            <a:schemeClr val="accent1"/>
          </a:fillRef>
          <a:effectRef idx="0">
            <a:schemeClr val="accent1"/>
          </a:effectRef>
          <a:fontRef idx="minor">
            <a:schemeClr val="tx1"/>
          </a:fontRef>
        </p:style>
      </p:cxnSp>
      <p:sp>
        <p:nvSpPr>
          <p:cNvPr id="16" name="Picture Placeholder 7">
            <a:extLst>
              <a:ext uri="{FF2B5EF4-FFF2-40B4-BE49-F238E27FC236}">
                <a16:creationId xmlns:a16="http://schemas.microsoft.com/office/drawing/2014/main" id="{8CB696C0-0787-C84E-A1E7-CD33EC35DF9F}"/>
              </a:ext>
            </a:extLst>
          </p:cNvPr>
          <p:cNvSpPr>
            <a:spLocks noGrp="1"/>
          </p:cNvSpPr>
          <p:nvPr>
            <p:ph type="pic" sz="quarter" idx="10"/>
          </p:nvPr>
        </p:nvSpPr>
        <p:spPr>
          <a:xfrm>
            <a:off x="0" y="0"/>
            <a:ext cx="6096000" cy="6858000"/>
          </a:xfrm>
          <a:solidFill>
            <a:schemeClr val="bg1">
              <a:lumMod val="75000"/>
            </a:schemeClr>
          </a:solidFill>
        </p:spPr>
        <p:txBody>
          <a:bodyPr/>
          <a:lstStyle/>
          <a:p>
            <a:endParaRPr lang="en-US" dirty="0"/>
          </a:p>
        </p:txBody>
      </p:sp>
      <p:sp>
        <p:nvSpPr>
          <p:cNvPr id="18" name="Text Placeholder 17">
            <a:extLst>
              <a:ext uri="{FF2B5EF4-FFF2-40B4-BE49-F238E27FC236}">
                <a16:creationId xmlns:a16="http://schemas.microsoft.com/office/drawing/2014/main" id="{2957AA33-9297-4242-AB2F-B8E1C1EA0946}"/>
              </a:ext>
            </a:extLst>
          </p:cNvPr>
          <p:cNvSpPr>
            <a:spLocks noGrp="1"/>
          </p:cNvSpPr>
          <p:nvPr>
            <p:ph type="body" sz="quarter" idx="11" hasCustomPrompt="1"/>
          </p:nvPr>
        </p:nvSpPr>
        <p:spPr>
          <a:xfrm>
            <a:off x="6553702" y="-27296"/>
            <a:ext cx="5032556" cy="1056484"/>
          </a:xfrm>
        </p:spPr>
        <p:txBody>
          <a:bodyPr lIns="0" tIns="0" rIns="0" bIns="0" anchor="b" anchorCtr="0">
            <a:normAutofit/>
          </a:bodyPr>
          <a:lstStyle>
            <a:lvl1pPr marL="0" indent="0">
              <a:lnSpc>
                <a:spcPct val="65000"/>
              </a:lnSpc>
              <a:buNone/>
              <a:defRPr sz="4400" b="1" i="0">
                <a:solidFill>
                  <a:schemeClr val="tx1"/>
                </a:solidFill>
                <a:latin typeface="Calibri" panose="020F0502020204030204" pitchFamily="34" charset="0"/>
                <a:cs typeface="Calibri" panose="020F0502020204030204" pitchFamily="34" charset="0"/>
              </a:defRPr>
            </a:lvl1pPr>
          </a:lstStyle>
          <a:p>
            <a:pPr lvl="0"/>
            <a:r>
              <a:rPr lang="en-US" dirty="0"/>
              <a:t>TITLE</a:t>
            </a:r>
          </a:p>
        </p:txBody>
      </p:sp>
      <p:sp>
        <p:nvSpPr>
          <p:cNvPr id="21" name="Text Placeholder 19">
            <a:extLst>
              <a:ext uri="{FF2B5EF4-FFF2-40B4-BE49-F238E27FC236}">
                <a16:creationId xmlns:a16="http://schemas.microsoft.com/office/drawing/2014/main" id="{139ABFEE-36FB-134C-A30B-9F9860735C83}"/>
              </a:ext>
            </a:extLst>
          </p:cNvPr>
          <p:cNvSpPr>
            <a:spLocks noGrp="1"/>
          </p:cNvSpPr>
          <p:nvPr>
            <p:ph type="body" sz="quarter" idx="12" hasCustomPrompt="1"/>
          </p:nvPr>
        </p:nvSpPr>
        <p:spPr>
          <a:xfrm>
            <a:off x="6553200" y="1404938"/>
            <a:ext cx="5032375" cy="1082675"/>
          </a:xfrm>
        </p:spPr>
        <p:txBody>
          <a:bodyPr lIns="0" tIns="0" rIns="0" bIns="0">
            <a:noAutofit/>
          </a:bodyPr>
          <a:lstStyle>
            <a:lvl1pPr marL="0" inden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Intro</a:t>
            </a:r>
          </a:p>
        </p:txBody>
      </p:sp>
      <p:sp>
        <p:nvSpPr>
          <p:cNvPr id="23" name="Text Placeholder 19">
            <a:extLst>
              <a:ext uri="{FF2B5EF4-FFF2-40B4-BE49-F238E27FC236}">
                <a16:creationId xmlns:a16="http://schemas.microsoft.com/office/drawing/2014/main" id="{314BC5F6-F7F5-FC43-82AF-8093A72AC36F}"/>
              </a:ext>
            </a:extLst>
          </p:cNvPr>
          <p:cNvSpPr>
            <a:spLocks noGrp="1"/>
          </p:cNvSpPr>
          <p:nvPr>
            <p:ph type="body" sz="quarter" idx="13" hasCustomPrompt="1"/>
          </p:nvPr>
        </p:nvSpPr>
        <p:spPr>
          <a:xfrm>
            <a:off x="6553200" y="3216153"/>
            <a:ext cx="5032375"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Bullet</a:t>
            </a:r>
          </a:p>
        </p:txBody>
      </p:sp>
      <p:sp>
        <p:nvSpPr>
          <p:cNvPr id="27" name="Text Placeholder 19">
            <a:extLst>
              <a:ext uri="{FF2B5EF4-FFF2-40B4-BE49-F238E27FC236}">
                <a16:creationId xmlns:a16="http://schemas.microsoft.com/office/drawing/2014/main" id="{9F693CAF-57BF-C648-8114-F0C56539DD0E}"/>
              </a:ext>
            </a:extLst>
          </p:cNvPr>
          <p:cNvSpPr>
            <a:spLocks noGrp="1"/>
          </p:cNvSpPr>
          <p:nvPr>
            <p:ph type="body" sz="quarter" idx="14" hasCustomPrompt="1"/>
          </p:nvPr>
        </p:nvSpPr>
        <p:spPr>
          <a:xfrm>
            <a:off x="6553200" y="4374906"/>
            <a:ext cx="5032375"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Bullet</a:t>
            </a:r>
          </a:p>
        </p:txBody>
      </p:sp>
      <p:sp>
        <p:nvSpPr>
          <p:cNvPr id="28" name="Text Placeholder 19">
            <a:extLst>
              <a:ext uri="{FF2B5EF4-FFF2-40B4-BE49-F238E27FC236}">
                <a16:creationId xmlns:a16="http://schemas.microsoft.com/office/drawing/2014/main" id="{41CC82D9-A8C5-104C-821D-40A247D49DED}"/>
              </a:ext>
            </a:extLst>
          </p:cNvPr>
          <p:cNvSpPr>
            <a:spLocks noGrp="1"/>
          </p:cNvSpPr>
          <p:nvPr>
            <p:ph type="body" sz="quarter" idx="15" hasCustomPrompt="1"/>
          </p:nvPr>
        </p:nvSpPr>
        <p:spPr>
          <a:xfrm>
            <a:off x="6553200" y="5502153"/>
            <a:ext cx="5032375"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Bullet</a:t>
            </a:r>
          </a:p>
        </p:txBody>
      </p:sp>
      <p:sp>
        <p:nvSpPr>
          <p:cNvPr id="31" name="Text Placeholder 29">
            <a:extLst>
              <a:ext uri="{FF2B5EF4-FFF2-40B4-BE49-F238E27FC236}">
                <a16:creationId xmlns:a16="http://schemas.microsoft.com/office/drawing/2014/main" id="{06F8956E-9C48-D24F-A71E-5898A00F4DD4}"/>
              </a:ext>
            </a:extLst>
          </p:cNvPr>
          <p:cNvSpPr>
            <a:spLocks noGrp="1"/>
          </p:cNvSpPr>
          <p:nvPr>
            <p:ph type="body" sz="quarter" idx="16" hasCustomPrompt="1"/>
          </p:nvPr>
        </p:nvSpPr>
        <p:spPr>
          <a:xfrm>
            <a:off x="6553200" y="2772144"/>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Tree>
    <p:extLst>
      <p:ext uri="{BB962C8B-B14F-4D97-AF65-F5344CB8AC3E}">
        <p14:creationId xmlns:p14="http://schemas.microsoft.com/office/powerpoint/2010/main" val="166152903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een - Image and Bullet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42EBD65-0C98-644B-8D8E-FC0209C1F52C}"/>
              </a:ext>
            </a:extLst>
          </p:cNvPr>
          <p:cNvCxnSpPr>
            <a:cxnSpLocks/>
          </p:cNvCxnSpPr>
          <p:nvPr userDrawn="1"/>
        </p:nvCxnSpPr>
        <p:spPr>
          <a:xfrm>
            <a:off x="6553702" y="1056484"/>
            <a:ext cx="5032556" cy="0"/>
          </a:xfrm>
          <a:prstGeom prst="line">
            <a:avLst/>
          </a:prstGeom>
          <a:ln w="57150">
            <a:solidFill>
              <a:srgbClr val="95C11F"/>
            </a:solidFill>
          </a:ln>
        </p:spPr>
        <p:style>
          <a:lnRef idx="1">
            <a:schemeClr val="accent1"/>
          </a:lnRef>
          <a:fillRef idx="0">
            <a:schemeClr val="accent1"/>
          </a:fillRef>
          <a:effectRef idx="0">
            <a:schemeClr val="accent1"/>
          </a:effectRef>
          <a:fontRef idx="minor">
            <a:schemeClr val="tx1"/>
          </a:fontRef>
        </p:style>
      </p:cxnSp>
      <p:sp>
        <p:nvSpPr>
          <p:cNvPr id="16" name="Picture Placeholder 7">
            <a:extLst>
              <a:ext uri="{FF2B5EF4-FFF2-40B4-BE49-F238E27FC236}">
                <a16:creationId xmlns:a16="http://schemas.microsoft.com/office/drawing/2014/main" id="{8CB696C0-0787-C84E-A1E7-CD33EC35DF9F}"/>
              </a:ext>
            </a:extLst>
          </p:cNvPr>
          <p:cNvSpPr>
            <a:spLocks noGrp="1"/>
          </p:cNvSpPr>
          <p:nvPr>
            <p:ph type="pic" sz="quarter" idx="10"/>
          </p:nvPr>
        </p:nvSpPr>
        <p:spPr>
          <a:xfrm>
            <a:off x="0" y="0"/>
            <a:ext cx="6096000" cy="6858000"/>
          </a:xfrm>
          <a:solidFill>
            <a:schemeClr val="bg1">
              <a:lumMod val="75000"/>
            </a:schemeClr>
          </a:solidFill>
        </p:spPr>
        <p:txBody>
          <a:bodyPr/>
          <a:lstStyle/>
          <a:p>
            <a:endParaRPr lang="en-US" dirty="0"/>
          </a:p>
        </p:txBody>
      </p:sp>
      <p:sp>
        <p:nvSpPr>
          <p:cNvPr id="18" name="Text Placeholder 17">
            <a:extLst>
              <a:ext uri="{FF2B5EF4-FFF2-40B4-BE49-F238E27FC236}">
                <a16:creationId xmlns:a16="http://schemas.microsoft.com/office/drawing/2014/main" id="{2957AA33-9297-4242-AB2F-B8E1C1EA0946}"/>
              </a:ext>
            </a:extLst>
          </p:cNvPr>
          <p:cNvSpPr>
            <a:spLocks noGrp="1"/>
          </p:cNvSpPr>
          <p:nvPr>
            <p:ph type="body" sz="quarter" idx="11" hasCustomPrompt="1"/>
          </p:nvPr>
        </p:nvSpPr>
        <p:spPr>
          <a:xfrm>
            <a:off x="6553702" y="-27296"/>
            <a:ext cx="5032556" cy="1056484"/>
          </a:xfrm>
        </p:spPr>
        <p:txBody>
          <a:bodyPr lIns="0" tIns="0" rIns="0" bIns="0" anchor="b" anchorCtr="0">
            <a:normAutofit/>
          </a:bodyPr>
          <a:lstStyle>
            <a:lvl1pPr marL="0" indent="0">
              <a:lnSpc>
                <a:spcPct val="65000"/>
              </a:lnSpc>
              <a:buNone/>
              <a:defRPr sz="4400" b="1" i="0">
                <a:solidFill>
                  <a:schemeClr val="tx1"/>
                </a:solidFill>
                <a:latin typeface="Calibri" panose="020F0502020204030204" pitchFamily="34" charset="0"/>
                <a:cs typeface="Calibri" panose="020F0502020204030204" pitchFamily="34" charset="0"/>
              </a:defRPr>
            </a:lvl1pPr>
          </a:lstStyle>
          <a:p>
            <a:pPr lvl="0"/>
            <a:r>
              <a:rPr lang="en-US" dirty="0"/>
              <a:t>TITLE</a:t>
            </a:r>
          </a:p>
        </p:txBody>
      </p:sp>
      <p:sp>
        <p:nvSpPr>
          <p:cNvPr id="21" name="Text Placeholder 19">
            <a:extLst>
              <a:ext uri="{FF2B5EF4-FFF2-40B4-BE49-F238E27FC236}">
                <a16:creationId xmlns:a16="http://schemas.microsoft.com/office/drawing/2014/main" id="{139ABFEE-36FB-134C-A30B-9F9860735C83}"/>
              </a:ext>
            </a:extLst>
          </p:cNvPr>
          <p:cNvSpPr>
            <a:spLocks noGrp="1"/>
          </p:cNvSpPr>
          <p:nvPr>
            <p:ph type="body" sz="quarter" idx="12" hasCustomPrompt="1"/>
          </p:nvPr>
        </p:nvSpPr>
        <p:spPr>
          <a:xfrm>
            <a:off x="6553200" y="1404938"/>
            <a:ext cx="5032375" cy="1082675"/>
          </a:xfrm>
        </p:spPr>
        <p:txBody>
          <a:bodyPr lIns="0" tIns="0" rIns="0" bIns="0">
            <a:noAutofit/>
          </a:bodyPr>
          <a:lstStyle>
            <a:lvl1pPr marL="0" inden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Intro</a:t>
            </a:r>
          </a:p>
        </p:txBody>
      </p:sp>
      <p:sp>
        <p:nvSpPr>
          <p:cNvPr id="23" name="Text Placeholder 19">
            <a:extLst>
              <a:ext uri="{FF2B5EF4-FFF2-40B4-BE49-F238E27FC236}">
                <a16:creationId xmlns:a16="http://schemas.microsoft.com/office/drawing/2014/main" id="{314BC5F6-F7F5-FC43-82AF-8093A72AC36F}"/>
              </a:ext>
            </a:extLst>
          </p:cNvPr>
          <p:cNvSpPr>
            <a:spLocks noGrp="1"/>
          </p:cNvSpPr>
          <p:nvPr>
            <p:ph type="body" sz="quarter" idx="13" hasCustomPrompt="1"/>
          </p:nvPr>
        </p:nvSpPr>
        <p:spPr>
          <a:xfrm>
            <a:off x="6553200" y="3216153"/>
            <a:ext cx="5032375"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Bullet</a:t>
            </a:r>
          </a:p>
        </p:txBody>
      </p:sp>
      <p:sp>
        <p:nvSpPr>
          <p:cNvPr id="27" name="Text Placeholder 19">
            <a:extLst>
              <a:ext uri="{FF2B5EF4-FFF2-40B4-BE49-F238E27FC236}">
                <a16:creationId xmlns:a16="http://schemas.microsoft.com/office/drawing/2014/main" id="{9F693CAF-57BF-C648-8114-F0C56539DD0E}"/>
              </a:ext>
            </a:extLst>
          </p:cNvPr>
          <p:cNvSpPr>
            <a:spLocks noGrp="1"/>
          </p:cNvSpPr>
          <p:nvPr>
            <p:ph type="body" sz="quarter" idx="14" hasCustomPrompt="1"/>
          </p:nvPr>
        </p:nvSpPr>
        <p:spPr>
          <a:xfrm>
            <a:off x="6553200" y="4374906"/>
            <a:ext cx="5032375"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Bullet</a:t>
            </a:r>
          </a:p>
        </p:txBody>
      </p:sp>
      <p:sp>
        <p:nvSpPr>
          <p:cNvPr id="28" name="Text Placeholder 19">
            <a:extLst>
              <a:ext uri="{FF2B5EF4-FFF2-40B4-BE49-F238E27FC236}">
                <a16:creationId xmlns:a16="http://schemas.microsoft.com/office/drawing/2014/main" id="{41CC82D9-A8C5-104C-821D-40A247D49DED}"/>
              </a:ext>
            </a:extLst>
          </p:cNvPr>
          <p:cNvSpPr>
            <a:spLocks noGrp="1"/>
          </p:cNvSpPr>
          <p:nvPr>
            <p:ph type="body" sz="quarter" idx="15" hasCustomPrompt="1"/>
          </p:nvPr>
        </p:nvSpPr>
        <p:spPr>
          <a:xfrm>
            <a:off x="6553200" y="5502153"/>
            <a:ext cx="5032375"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Bullet</a:t>
            </a:r>
          </a:p>
        </p:txBody>
      </p:sp>
      <p:sp>
        <p:nvSpPr>
          <p:cNvPr id="31" name="Text Placeholder 29">
            <a:extLst>
              <a:ext uri="{FF2B5EF4-FFF2-40B4-BE49-F238E27FC236}">
                <a16:creationId xmlns:a16="http://schemas.microsoft.com/office/drawing/2014/main" id="{06F8956E-9C48-D24F-A71E-5898A00F4DD4}"/>
              </a:ext>
            </a:extLst>
          </p:cNvPr>
          <p:cNvSpPr>
            <a:spLocks noGrp="1"/>
          </p:cNvSpPr>
          <p:nvPr>
            <p:ph type="body" sz="quarter" idx="16" hasCustomPrompt="1"/>
          </p:nvPr>
        </p:nvSpPr>
        <p:spPr>
          <a:xfrm>
            <a:off x="6553200" y="2772144"/>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Tree>
    <p:extLst>
      <p:ext uri="{BB962C8B-B14F-4D97-AF65-F5344CB8AC3E}">
        <p14:creationId xmlns:p14="http://schemas.microsoft.com/office/powerpoint/2010/main" val="2890003665"/>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urple - Image and Bullet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42EBD65-0C98-644B-8D8E-FC0209C1F52C}"/>
              </a:ext>
            </a:extLst>
          </p:cNvPr>
          <p:cNvCxnSpPr>
            <a:cxnSpLocks/>
          </p:cNvCxnSpPr>
          <p:nvPr userDrawn="1"/>
        </p:nvCxnSpPr>
        <p:spPr>
          <a:xfrm>
            <a:off x="6553702" y="1056484"/>
            <a:ext cx="5032556" cy="0"/>
          </a:xfrm>
          <a:prstGeom prst="line">
            <a:avLst/>
          </a:prstGeom>
          <a:ln w="57150">
            <a:solidFill>
              <a:srgbClr val="82368C"/>
            </a:solidFill>
          </a:ln>
        </p:spPr>
        <p:style>
          <a:lnRef idx="1">
            <a:schemeClr val="accent1"/>
          </a:lnRef>
          <a:fillRef idx="0">
            <a:schemeClr val="accent1"/>
          </a:fillRef>
          <a:effectRef idx="0">
            <a:schemeClr val="accent1"/>
          </a:effectRef>
          <a:fontRef idx="minor">
            <a:schemeClr val="tx1"/>
          </a:fontRef>
        </p:style>
      </p:cxnSp>
      <p:sp>
        <p:nvSpPr>
          <p:cNvPr id="16" name="Picture Placeholder 7">
            <a:extLst>
              <a:ext uri="{FF2B5EF4-FFF2-40B4-BE49-F238E27FC236}">
                <a16:creationId xmlns:a16="http://schemas.microsoft.com/office/drawing/2014/main" id="{8CB696C0-0787-C84E-A1E7-CD33EC35DF9F}"/>
              </a:ext>
            </a:extLst>
          </p:cNvPr>
          <p:cNvSpPr>
            <a:spLocks noGrp="1"/>
          </p:cNvSpPr>
          <p:nvPr>
            <p:ph type="pic" sz="quarter" idx="10"/>
          </p:nvPr>
        </p:nvSpPr>
        <p:spPr>
          <a:xfrm>
            <a:off x="0" y="0"/>
            <a:ext cx="6096000" cy="6858000"/>
          </a:xfrm>
          <a:solidFill>
            <a:schemeClr val="bg1">
              <a:lumMod val="75000"/>
            </a:schemeClr>
          </a:solidFill>
        </p:spPr>
        <p:txBody>
          <a:bodyPr/>
          <a:lstStyle/>
          <a:p>
            <a:endParaRPr lang="en-US" dirty="0"/>
          </a:p>
        </p:txBody>
      </p:sp>
      <p:sp>
        <p:nvSpPr>
          <p:cNvPr id="18" name="Text Placeholder 17">
            <a:extLst>
              <a:ext uri="{FF2B5EF4-FFF2-40B4-BE49-F238E27FC236}">
                <a16:creationId xmlns:a16="http://schemas.microsoft.com/office/drawing/2014/main" id="{2957AA33-9297-4242-AB2F-B8E1C1EA0946}"/>
              </a:ext>
            </a:extLst>
          </p:cNvPr>
          <p:cNvSpPr>
            <a:spLocks noGrp="1"/>
          </p:cNvSpPr>
          <p:nvPr>
            <p:ph type="body" sz="quarter" idx="11" hasCustomPrompt="1"/>
          </p:nvPr>
        </p:nvSpPr>
        <p:spPr>
          <a:xfrm>
            <a:off x="6553200" y="-27296"/>
            <a:ext cx="5032556" cy="1056484"/>
          </a:xfrm>
        </p:spPr>
        <p:txBody>
          <a:bodyPr lIns="0" tIns="0" rIns="0" bIns="0" anchor="b" anchorCtr="0">
            <a:normAutofit/>
          </a:bodyPr>
          <a:lstStyle>
            <a:lvl1pPr marL="0" indent="0">
              <a:lnSpc>
                <a:spcPct val="65000"/>
              </a:lnSpc>
              <a:buNone/>
              <a:defRPr sz="4400" b="1" i="0">
                <a:solidFill>
                  <a:schemeClr val="tx1"/>
                </a:solidFill>
                <a:latin typeface="Calibri" panose="020F0502020204030204" pitchFamily="34" charset="0"/>
                <a:cs typeface="Calibri" panose="020F0502020204030204" pitchFamily="34" charset="0"/>
              </a:defRPr>
            </a:lvl1pPr>
          </a:lstStyle>
          <a:p>
            <a:pPr lvl="0"/>
            <a:r>
              <a:rPr lang="en-US" dirty="0"/>
              <a:t>TITLE</a:t>
            </a:r>
          </a:p>
        </p:txBody>
      </p:sp>
      <p:sp>
        <p:nvSpPr>
          <p:cNvPr id="21" name="Text Placeholder 19">
            <a:extLst>
              <a:ext uri="{FF2B5EF4-FFF2-40B4-BE49-F238E27FC236}">
                <a16:creationId xmlns:a16="http://schemas.microsoft.com/office/drawing/2014/main" id="{139ABFEE-36FB-134C-A30B-9F9860735C83}"/>
              </a:ext>
            </a:extLst>
          </p:cNvPr>
          <p:cNvSpPr>
            <a:spLocks noGrp="1"/>
          </p:cNvSpPr>
          <p:nvPr>
            <p:ph type="body" sz="quarter" idx="12" hasCustomPrompt="1"/>
          </p:nvPr>
        </p:nvSpPr>
        <p:spPr>
          <a:xfrm>
            <a:off x="6553200" y="1404938"/>
            <a:ext cx="5032375" cy="1082675"/>
          </a:xfrm>
        </p:spPr>
        <p:txBody>
          <a:bodyPr lIns="0" tIns="0" rIns="0" bIns="0">
            <a:noAutofit/>
          </a:bodyPr>
          <a:lstStyle>
            <a:lvl1pPr marL="0" inden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Intro</a:t>
            </a:r>
          </a:p>
        </p:txBody>
      </p:sp>
      <p:sp>
        <p:nvSpPr>
          <p:cNvPr id="23" name="Text Placeholder 19">
            <a:extLst>
              <a:ext uri="{FF2B5EF4-FFF2-40B4-BE49-F238E27FC236}">
                <a16:creationId xmlns:a16="http://schemas.microsoft.com/office/drawing/2014/main" id="{314BC5F6-F7F5-FC43-82AF-8093A72AC36F}"/>
              </a:ext>
            </a:extLst>
          </p:cNvPr>
          <p:cNvSpPr>
            <a:spLocks noGrp="1"/>
          </p:cNvSpPr>
          <p:nvPr>
            <p:ph type="body" sz="quarter" idx="13" hasCustomPrompt="1"/>
          </p:nvPr>
        </p:nvSpPr>
        <p:spPr>
          <a:xfrm>
            <a:off x="6553200" y="3216153"/>
            <a:ext cx="5032375"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Bullet</a:t>
            </a:r>
          </a:p>
        </p:txBody>
      </p:sp>
      <p:sp>
        <p:nvSpPr>
          <p:cNvPr id="27" name="Text Placeholder 19">
            <a:extLst>
              <a:ext uri="{FF2B5EF4-FFF2-40B4-BE49-F238E27FC236}">
                <a16:creationId xmlns:a16="http://schemas.microsoft.com/office/drawing/2014/main" id="{9F693CAF-57BF-C648-8114-F0C56539DD0E}"/>
              </a:ext>
            </a:extLst>
          </p:cNvPr>
          <p:cNvSpPr>
            <a:spLocks noGrp="1"/>
          </p:cNvSpPr>
          <p:nvPr>
            <p:ph type="body" sz="quarter" idx="14" hasCustomPrompt="1"/>
          </p:nvPr>
        </p:nvSpPr>
        <p:spPr>
          <a:xfrm>
            <a:off x="6553200" y="4374906"/>
            <a:ext cx="5032375"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Bullet</a:t>
            </a:r>
          </a:p>
        </p:txBody>
      </p:sp>
      <p:sp>
        <p:nvSpPr>
          <p:cNvPr id="28" name="Text Placeholder 19">
            <a:extLst>
              <a:ext uri="{FF2B5EF4-FFF2-40B4-BE49-F238E27FC236}">
                <a16:creationId xmlns:a16="http://schemas.microsoft.com/office/drawing/2014/main" id="{41CC82D9-A8C5-104C-821D-40A247D49DED}"/>
              </a:ext>
            </a:extLst>
          </p:cNvPr>
          <p:cNvSpPr>
            <a:spLocks noGrp="1"/>
          </p:cNvSpPr>
          <p:nvPr>
            <p:ph type="body" sz="quarter" idx="15" hasCustomPrompt="1"/>
          </p:nvPr>
        </p:nvSpPr>
        <p:spPr>
          <a:xfrm>
            <a:off x="6553200" y="5502153"/>
            <a:ext cx="5032375"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Bullet</a:t>
            </a:r>
          </a:p>
        </p:txBody>
      </p:sp>
      <p:sp>
        <p:nvSpPr>
          <p:cNvPr id="31" name="Text Placeholder 29">
            <a:extLst>
              <a:ext uri="{FF2B5EF4-FFF2-40B4-BE49-F238E27FC236}">
                <a16:creationId xmlns:a16="http://schemas.microsoft.com/office/drawing/2014/main" id="{06F8956E-9C48-D24F-A71E-5898A00F4DD4}"/>
              </a:ext>
            </a:extLst>
          </p:cNvPr>
          <p:cNvSpPr>
            <a:spLocks noGrp="1"/>
          </p:cNvSpPr>
          <p:nvPr>
            <p:ph type="body" sz="quarter" idx="16" hasCustomPrompt="1"/>
          </p:nvPr>
        </p:nvSpPr>
        <p:spPr>
          <a:xfrm>
            <a:off x="6553200" y="2772144"/>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Tree>
    <p:extLst>
      <p:ext uri="{BB962C8B-B14F-4D97-AF65-F5344CB8AC3E}">
        <p14:creationId xmlns:p14="http://schemas.microsoft.com/office/powerpoint/2010/main" val="420352062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 Image and Bullets - No intro">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42EBD65-0C98-644B-8D8E-FC0209C1F52C}"/>
              </a:ext>
            </a:extLst>
          </p:cNvPr>
          <p:cNvCxnSpPr>
            <a:cxnSpLocks/>
          </p:cNvCxnSpPr>
          <p:nvPr userDrawn="1"/>
        </p:nvCxnSpPr>
        <p:spPr>
          <a:xfrm>
            <a:off x="6553702" y="1056484"/>
            <a:ext cx="5032556" cy="0"/>
          </a:xfrm>
          <a:prstGeom prst="line">
            <a:avLst/>
          </a:prstGeom>
          <a:ln w="57150">
            <a:solidFill>
              <a:srgbClr val="449EDD"/>
            </a:solidFill>
          </a:ln>
        </p:spPr>
        <p:style>
          <a:lnRef idx="1">
            <a:schemeClr val="accent1"/>
          </a:lnRef>
          <a:fillRef idx="0">
            <a:schemeClr val="accent1"/>
          </a:fillRef>
          <a:effectRef idx="0">
            <a:schemeClr val="accent1"/>
          </a:effectRef>
          <a:fontRef idx="minor">
            <a:schemeClr val="tx1"/>
          </a:fontRef>
        </p:style>
      </p:cxnSp>
      <p:sp>
        <p:nvSpPr>
          <p:cNvPr id="16" name="Picture Placeholder 7">
            <a:extLst>
              <a:ext uri="{FF2B5EF4-FFF2-40B4-BE49-F238E27FC236}">
                <a16:creationId xmlns:a16="http://schemas.microsoft.com/office/drawing/2014/main" id="{8CB696C0-0787-C84E-A1E7-CD33EC35DF9F}"/>
              </a:ext>
            </a:extLst>
          </p:cNvPr>
          <p:cNvSpPr>
            <a:spLocks noGrp="1"/>
          </p:cNvSpPr>
          <p:nvPr>
            <p:ph type="pic" sz="quarter" idx="10"/>
          </p:nvPr>
        </p:nvSpPr>
        <p:spPr>
          <a:xfrm>
            <a:off x="0" y="0"/>
            <a:ext cx="6096000" cy="6858000"/>
          </a:xfrm>
          <a:solidFill>
            <a:schemeClr val="bg1">
              <a:lumMod val="75000"/>
            </a:schemeClr>
          </a:solidFill>
        </p:spPr>
        <p:txBody>
          <a:bodyPr/>
          <a:lstStyle/>
          <a:p>
            <a:endParaRPr lang="en-US" dirty="0"/>
          </a:p>
        </p:txBody>
      </p:sp>
      <p:sp>
        <p:nvSpPr>
          <p:cNvPr id="18" name="Text Placeholder 17">
            <a:extLst>
              <a:ext uri="{FF2B5EF4-FFF2-40B4-BE49-F238E27FC236}">
                <a16:creationId xmlns:a16="http://schemas.microsoft.com/office/drawing/2014/main" id="{2957AA33-9297-4242-AB2F-B8E1C1EA0946}"/>
              </a:ext>
            </a:extLst>
          </p:cNvPr>
          <p:cNvSpPr>
            <a:spLocks noGrp="1"/>
          </p:cNvSpPr>
          <p:nvPr>
            <p:ph type="body" sz="quarter" idx="11" hasCustomPrompt="1"/>
          </p:nvPr>
        </p:nvSpPr>
        <p:spPr>
          <a:xfrm>
            <a:off x="6553702" y="-27296"/>
            <a:ext cx="5032556" cy="1056484"/>
          </a:xfrm>
        </p:spPr>
        <p:txBody>
          <a:bodyPr lIns="0" tIns="0" rIns="0" bIns="0" anchor="b" anchorCtr="0">
            <a:normAutofit/>
          </a:bodyPr>
          <a:lstStyle>
            <a:lvl1pPr marL="0" indent="0">
              <a:lnSpc>
                <a:spcPct val="65000"/>
              </a:lnSpc>
              <a:buNone/>
              <a:defRPr sz="4400" b="1" i="0">
                <a:solidFill>
                  <a:schemeClr val="tx1"/>
                </a:solidFill>
                <a:latin typeface="Calibri" panose="020F0502020204030204" pitchFamily="34" charset="0"/>
                <a:cs typeface="Calibri" panose="020F0502020204030204" pitchFamily="34" charset="0"/>
              </a:defRPr>
            </a:lvl1pPr>
          </a:lstStyle>
          <a:p>
            <a:pPr lvl="0"/>
            <a:r>
              <a:rPr lang="en-US" dirty="0"/>
              <a:t>TITLE</a:t>
            </a:r>
          </a:p>
        </p:txBody>
      </p:sp>
      <p:sp>
        <p:nvSpPr>
          <p:cNvPr id="23" name="Text Placeholder 19">
            <a:extLst>
              <a:ext uri="{FF2B5EF4-FFF2-40B4-BE49-F238E27FC236}">
                <a16:creationId xmlns:a16="http://schemas.microsoft.com/office/drawing/2014/main" id="{314BC5F6-F7F5-FC43-82AF-8093A72AC36F}"/>
              </a:ext>
            </a:extLst>
          </p:cNvPr>
          <p:cNvSpPr>
            <a:spLocks noGrp="1"/>
          </p:cNvSpPr>
          <p:nvPr>
            <p:ph type="body" sz="quarter" idx="13" hasCustomPrompt="1"/>
          </p:nvPr>
        </p:nvSpPr>
        <p:spPr>
          <a:xfrm>
            <a:off x="6553200" y="1776627"/>
            <a:ext cx="5032375" cy="582124"/>
          </a:xfrm>
        </p:spPr>
        <p:txBody>
          <a:bodyPr lIns="0" tIns="0" rIns="0" bIns="0">
            <a:noAutofit/>
          </a:bodyPr>
          <a:lstStyle>
            <a:lvl1pPr marL="0" indent="0">
              <a:buFont typeface="Arial" panose="020B0604020202020204" pitchFamily="34" charse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31" name="Text Placeholder 29">
            <a:extLst>
              <a:ext uri="{FF2B5EF4-FFF2-40B4-BE49-F238E27FC236}">
                <a16:creationId xmlns:a16="http://schemas.microsoft.com/office/drawing/2014/main" id="{06F8956E-9C48-D24F-A71E-5898A00F4DD4}"/>
              </a:ext>
            </a:extLst>
          </p:cNvPr>
          <p:cNvSpPr>
            <a:spLocks noGrp="1"/>
          </p:cNvSpPr>
          <p:nvPr>
            <p:ph type="body" sz="quarter" idx="16" hasCustomPrompt="1"/>
          </p:nvPr>
        </p:nvSpPr>
        <p:spPr>
          <a:xfrm>
            <a:off x="6553200" y="1550013"/>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
        <p:nvSpPr>
          <p:cNvPr id="10" name="Text Placeholder 19">
            <a:extLst>
              <a:ext uri="{FF2B5EF4-FFF2-40B4-BE49-F238E27FC236}">
                <a16:creationId xmlns:a16="http://schemas.microsoft.com/office/drawing/2014/main" id="{76762AF8-823B-3248-9188-ADAD905F8889}"/>
              </a:ext>
            </a:extLst>
          </p:cNvPr>
          <p:cNvSpPr>
            <a:spLocks noGrp="1"/>
          </p:cNvSpPr>
          <p:nvPr>
            <p:ph type="body" sz="quarter" idx="17" hasCustomPrompt="1"/>
          </p:nvPr>
        </p:nvSpPr>
        <p:spPr>
          <a:xfrm>
            <a:off x="6553200" y="2998758"/>
            <a:ext cx="5032375" cy="582124"/>
          </a:xfrm>
        </p:spPr>
        <p:txBody>
          <a:bodyPr lIns="0" tIns="0" rIns="0" bIns="0">
            <a:noAutofit/>
          </a:bodyPr>
          <a:lstStyle>
            <a:lvl1pPr marL="0" indent="0">
              <a:buFont typeface="Arial" panose="020B0604020202020204" pitchFamily="34" charse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1" name="Text Placeholder 29">
            <a:extLst>
              <a:ext uri="{FF2B5EF4-FFF2-40B4-BE49-F238E27FC236}">
                <a16:creationId xmlns:a16="http://schemas.microsoft.com/office/drawing/2014/main" id="{32DA3D98-1D3E-C749-809F-BE8152E72F7D}"/>
              </a:ext>
            </a:extLst>
          </p:cNvPr>
          <p:cNvSpPr>
            <a:spLocks noGrp="1"/>
          </p:cNvSpPr>
          <p:nvPr>
            <p:ph type="body" sz="quarter" idx="18" hasCustomPrompt="1"/>
          </p:nvPr>
        </p:nvSpPr>
        <p:spPr>
          <a:xfrm>
            <a:off x="6553200" y="2772144"/>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
        <p:nvSpPr>
          <p:cNvPr id="12" name="Text Placeholder 19">
            <a:extLst>
              <a:ext uri="{FF2B5EF4-FFF2-40B4-BE49-F238E27FC236}">
                <a16:creationId xmlns:a16="http://schemas.microsoft.com/office/drawing/2014/main" id="{A8A19950-E1D3-2844-A5AA-C286226C8EC3}"/>
              </a:ext>
            </a:extLst>
          </p:cNvPr>
          <p:cNvSpPr>
            <a:spLocks noGrp="1"/>
          </p:cNvSpPr>
          <p:nvPr>
            <p:ph type="body" sz="quarter" idx="19" hasCustomPrompt="1"/>
          </p:nvPr>
        </p:nvSpPr>
        <p:spPr>
          <a:xfrm>
            <a:off x="6553200" y="4220889"/>
            <a:ext cx="5032375" cy="582124"/>
          </a:xfrm>
        </p:spPr>
        <p:txBody>
          <a:bodyPr lIns="0" tIns="0" rIns="0" bIns="0">
            <a:noAutofit/>
          </a:bodyPr>
          <a:lstStyle>
            <a:lvl1pPr marL="0" indent="0">
              <a:buFont typeface="Arial" panose="020B0604020202020204" pitchFamily="34" charse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3" name="Text Placeholder 29">
            <a:extLst>
              <a:ext uri="{FF2B5EF4-FFF2-40B4-BE49-F238E27FC236}">
                <a16:creationId xmlns:a16="http://schemas.microsoft.com/office/drawing/2014/main" id="{63983361-9ADB-A94F-998F-4BCDDF34A4A5}"/>
              </a:ext>
            </a:extLst>
          </p:cNvPr>
          <p:cNvSpPr>
            <a:spLocks noGrp="1"/>
          </p:cNvSpPr>
          <p:nvPr>
            <p:ph type="body" sz="quarter" idx="20" hasCustomPrompt="1"/>
          </p:nvPr>
        </p:nvSpPr>
        <p:spPr>
          <a:xfrm>
            <a:off x="6553200" y="3994275"/>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
        <p:nvSpPr>
          <p:cNvPr id="14" name="Text Placeholder 19">
            <a:extLst>
              <a:ext uri="{FF2B5EF4-FFF2-40B4-BE49-F238E27FC236}">
                <a16:creationId xmlns:a16="http://schemas.microsoft.com/office/drawing/2014/main" id="{D097AA85-B126-6C49-A5D5-0E27A712BE52}"/>
              </a:ext>
            </a:extLst>
          </p:cNvPr>
          <p:cNvSpPr>
            <a:spLocks noGrp="1"/>
          </p:cNvSpPr>
          <p:nvPr>
            <p:ph type="body" sz="quarter" idx="21" hasCustomPrompt="1"/>
          </p:nvPr>
        </p:nvSpPr>
        <p:spPr>
          <a:xfrm>
            <a:off x="6553200" y="5443020"/>
            <a:ext cx="5032375" cy="582124"/>
          </a:xfrm>
        </p:spPr>
        <p:txBody>
          <a:bodyPr lIns="0" tIns="0" rIns="0" bIns="0">
            <a:noAutofit/>
          </a:bodyPr>
          <a:lstStyle>
            <a:lvl1pPr marL="0" indent="0">
              <a:buFont typeface="Arial" panose="020B0604020202020204" pitchFamily="34" charse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5" name="Text Placeholder 29">
            <a:extLst>
              <a:ext uri="{FF2B5EF4-FFF2-40B4-BE49-F238E27FC236}">
                <a16:creationId xmlns:a16="http://schemas.microsoft.com/office/drawing/2014/main" id="{3732F67D-89C4-E448-81AB-4864C005106E}"/>
              </a:ext>
            </a:extLst>
          </p:cNvPr>
          <p:cNvSpPr>
            <a:spLocks noGrp="1"/>
          </p:cNvSpPr>
          <p:nvPr>
            <p:ph type="body" sz="quarter" idx="22" hasCustomPrompt="1"/>
          </p:nvPr>
        </p:nvSpPr>
        <p:spPr>
          <a:xfrm>
            <a:off x="6553200" y="5216406"/>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Tree>
    <p:extLst>
      <p:ext uri="{BB962C8B-B14F-4D97-AF65-F5344CB8AC3E}">
        <p14:creationId xmlns:p14="http://schemas.microsoft.com/office/powerpoint/2010/main" val="315309148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genta - Presentation Title Whit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AFA5D5B-7D72-6C4F-B05D-DBFD4A0A66DA}"/>
              </a:ext>
            </a:extLst>
          </p:cNvPr>
          <p:cNvSpPr>
            <a:spLocks noGrp="1"/>
          </p:cNvSpPr>
          <p:nvPr>
            <p:ph type="pic" sz="quarter" idx="11" hasCustomPrompt="1"/>
          </p:nvPr>
        </p:nvSpPr>
        <p:spPr>
          <a:xfrm>
            <a:off x="9390850" y="2530474"/>
            <a:ext cx="808227" cy="708025"/>
          </a:xfrm>
        </p:spPr>
        <p:txBody>
          <a:bodyPr>
            <a:normAutofit/>
          </a:bodyPr>
          <a:lstStyle>
            <a:lvl1pPr marL="0" indent="0" algn="ctr">
              <a:buFontTx/>
              <a:buNone/>
              <a:defRPr sz="1200"/>
            </a:lvl1pPr>
          </a:lstStyle>
          <a:p>
            <a:r>
              <a:rPr lang="en-US" dirty="0"/>
              <a:t>Insert Magenta Glint</a:t>
            </a:r>
          </a:p>
        </p:txBody>
      </p:sp>
      <p:sp>
        <p:nvSpPr>
          <p:cNvPr id="14" name="Text Placeholder 2">
            <a:extLst>
              <a:ext uri="{FF2B5EF4-FFF2-40B4-BE49-F238E27FC236}">
                <a16:creationId xmlns:a16="http://schemas.microsoft.com/office/drawing/2014/main" id="{CB2CE934-8E84-6E4E-83C5-8E7055592C78}"/>
              </a:ext>
            </a:extLst>
          </p:cNvPr>
          <p:cNvSpPr>
            <a:spLocks noGrp="1"/>
          </p:cNvSpPr>
          <p:nvPr>
            <p:ph type="body" sz="quarter" idx="12" hasCustomPrompt="1"/>
          </p:nvPr>
        </p:nvSpPr>
        <p:spPr>
          <a:xfrm>
            <a:off x="1070342" y="2426677"/>
            <a:ext cx="9603520" cy="1486022"/>
          </a:xfrm>
        </p:spPr>
        <p:txBody>
          <a:bodyPr anchor="b" anchorCtr="0">
            <a:spAutoFit/>
          </a:bodyPr>
          <a:lstStyle>
            <a:lvl1pPr marL="0" indent="0" algn="ctr">
              <a:buNone/>
              <a:defRPr sz="10000" b="1" i="0">
                <a:latin typeface="Calibri" panose="020F0502020204030204" pitchFamily="34" charset="0"/>
                <a:cs typeface="Calibri" panose="020F0502020204030204" pitchFamily="34" charset="0"/>
              </a:defRPr>
            </a:lvl1pPr>
            <a:lvl2pPr marL="457200" indent="0">
              <a:buNone/>
              <a:defRPr sz="6000" b="1" i="0">
                <a:latin typeface="Calibri" panose="020F0502020204030204" pitchFamily="34" charset="0"/>
                <a:cs typeface="Calibri" panose="020F0502020204030204" pitchFamily="34" charset="0"/>
              </a:defRPr>
            </a:lvl2pPr>
            <a:lvl3pPr marL="914400" indent="0">
              <a:buNone/>
              <a:defRPr sz="6000" b="1" i="0">
                <a:latin typeface="Calibri" panose="020F0502020204030204" pitchFamily="34" charset="0"/>
                <a:cs typeface="Calibri" panose="020F0502020204030204" pitchFamily="34" charset="0"/>
              </a:defRPr>
            </a:lvl3pPr>
            <a:lvl4pPr marL="1371600" indent="0">
              <a:buNone/>
              <a:defRPr sz="6000" b="1" i="0">
                <a:latin typeface="Calibri" panose="020F0502020204030204" pitchFamily="34" charset="0"/>
                <a:cs typeface="Calibri" panose="020F0502020204030204" pitchFamily="34" charset="0"/>
              </a:defRPr>
            </a:lvl4pPr>
            <a:lvl5pPr marL="1828800" indent="0">
              <a:buNone/>
              <a:defRPr sz="6000" b="1" i="0">
                <a:latin typeface="Calibri" panose="020F0502020204030204" pitchFamily="34" charset="0"/>
                <a:cs typeface="Calibri" panose="020F0502020204030204" pitchFamily="34" charset="0"/>
              </a:defRPr>
            </a:lvl5pPr>
          </a:lstStyle>
          <a:p>
            <a:pPr lvl="0"/>
            <a:r>
              <a:rPr lang="en-US" dirty="0"/>
              <a:t>COURSE TITLE</a:t>
            </a:r>
          </a:p>
        </p:txBody>
      </p:sp>
      <p:cxnSp>
        <p:nvCxnSpPr>
          <p:cNvPr id="15" name="Straight Connector 14">
            <a:extLst>
              <a:ext uri="{FF2B5EF4-FFF2-40B4-BE49-F238E27FC236}">
                <a16:creationId xmlns:a16="http://schemas.microsoft.com/office/drawing/2014/main" id="{719D39A0-F9B6-1D4D-BFED-AA6B819133AA}"/>
              </a:ext>
            </a:extLst>
          </p:cNvPr>
          <p:cNvCxnSpPr>
            <a:cxnSpLocks/>
          </p:cNvCxnSpPr>
          <p:nvPr userDrawn="1"/>
        </p:nvCxnSpPr>
        <p:spPr>
          <a:xfrm>
            <a:off x="2026450" y="3842153"/>
            <a:ext cx="7718413" cy="0"/>
          </a:xfrm>
          <a:prstGeom prst="line">
            <a:avLst/>
          </a:prstGeom>
          <a:ln w="127000">
            <a:solidFill>
              <a:srgbClr val="E6007E"/>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4EC1B270-41FE-B44D-8A27-2707BCAB5D72}"/>
              </a:ext>
            </a:extLst>
          </p:cNvPr>
          <p:cNvSpPr>
            <a:spLocks noGrp="1"/>
          </p:cNvSpPr>
          <p:nvPr>
            <p:ph type="body" sz="quarter" idx="13" hasCustomPrompt="1"/>
          </p:nvPr>
        </p:nvSpPr>
        <p:spPr>
          <a:xfrm>
            <a:off x="3621881" y="5864469"/>
            <a:ext cx="4527550" cy="263769"/>
          </a:xfrm>
        </p:spPr>
        <p:txBody>
          <a:bodyPr>
            <a:noAutofit/>
          </a:bodyPr>
          <a:lstStyle>
            <a:lvl1pPr marL="0" indent="0" algn="ctr">
              <a:buNone/>
              <a:defRPr sz="1500" b="1" i="0">
                <a:latin typeface="Arial" panose="020B0604020202020204" pitchFamily="34" charset="0"/>
                <a:cs typeface="Arial" panose="020B0604020202020204" pitchFamily="34" charset="0"/>
              </a:defRPr>
            </a:lvl1pPr>
            <a:lvl2pPr marL="457200" indent="0" algn="ctr">
              <a:buNone/>
              <a:defRPr sz="1500">
                <a:latin typeface="Arial" panose="020B0604020202020204" pitchFamily="34" charset="0"/>
                <a:cs typeface="Arial" panose="020B0604020202020204" pitchFamily="34" charset="0"/>
              </a:defRPr>
            </a:lvl2pPr>
            <a:lvl3pPr marL="914400" indent="0" algn="ctr">
              <a:buNone/>
              <a:defRPr sz="1500">
                <a:latin typeface="Arial" panose="020B0604020202020204" pitchFamily="34" charset="0"/>
                <a:cs typeface="Arial" panose="020B0604020202020204" pitchFamily="34" charset="0"/>
              </a:defRPr>
            </a:lvl3pPr>
            <a:lvl4pPr marL="1371600" indent="0" algn="ctr">
              <a:buNone/>
              <a:defRPr sz="1500">
                <a:latin typeface="Arial" panose="020B0604020202020204" pitchFamily="34" charset="0"/>
                <a:cs typeface="Arial" panose="020B0604020202020204" pitchFamily="34" charset="0"/>
              </a:defRPr>
            </a:lvl4pPr>
            <a:lvl5pPr marL="1828800" indent="0" algn="ctr">
              <a:buNone/>
              <a:defRPr sz="1500">
                <a:latin typeface="Arial" panose="020B0604020202020204" pitchFamily="34" charset="0"/>
                <a:cs typeface="Arial" panose="020B0604020202020204" pitchFamily="34" charset="0"/>
              </a:defRPr>
            </a:lvl5pPr>
          </a:lstStyle>
          <a:p>
            <a:pPr lvl="0"/>
            <a:r>
              <a:rPr lang="en-US" dirty="0" err="1"/>
              <a:t>Firstname</a:t>
            </a:r>
            <a:r>
              <a:rPr lang="en-US" dirty="0"/>
              <a:t> Surname</a:t>
            </a:r>
          </a:p>
        </p:txBody>
      </p:sp>
      <p:sp>
        <p:nvSpPr>
          <p:cNvPr id="18" name="Text Placeholder 16">
            <a:extLst>
              <a:ext uri="{FF2B5EF4-FFF2-40B4-BE49-F238E27FC236}">
                <a16:creationId xmlns:a16="http://schemas.microsoft.com/office/drawing/2014/main" id="{188BFCDE-C655-FF46-8A06-7865D7494DAB}"/>
              </a:ext>
            </a:extLst>
          </p:cNvPr>
          <p:cNvSpPr>
            <a:spLocks noGrp="1"/>
          </p:cNvSpPr>
          <p:nvPr>
            <p:ph type="body" sz="quarter" idx="14" hasCustomPrompt="1"/>
          </p:nvPr>
        </p:nvSpPr>
        <p:spPr>
          <a:xfrm>
            <a:off x="3621881" y="6100895"/>
            <a:ext cx="4527550" cy="263769"/>
          </a:xfrm>
        </p:spPr>
        <p:txBody>
          <a:bodyPr>
            <a:noAutofit/>
          </a:bodyPr>
          <a:lstStyle>
            <a:lvl1pPr marL="0" indent="0" algn="ctr">
              <a:buNone/>
              <a:defRPr sz="1500" b="0" i="0">
                <a:latin typeface="Arial" panose="020B0604020202020204" pitchFamily="34" charset="0"/>
                <a:cs typeface="Arial" panose="020B0604020202020204" pitchFamily="34" charset="0"/>
              </a:defRPr>
            </a:lvl1pPr>
            <a:lvl2pPr marL="457200" indent="0" algn="ctr">
              <a:buNone/>
              <a:defRPr sz="1500">
                <a:latin typeface="Arial" panose="020B0604020202020204" pitchFamily="34" charset="0"/>
                <a:cs typeface="Arial" panose="020B0604020202020204" pitchFamily="34" charset="0"/>
              </a:defRPr>
            </a:lvl2pPr>
            <a:lvl3pPr marL="914400" indent="0" algn="ctr">
              <a:buNone/>
              <a:defRPr sz="1500">
                <a:latin typeface="Arial" panose="020B0604020202020204" pitchFamily="34" charset="0"/>
                <a:cs typeface="Arial" panose="020B0604020202020204" pitchFamily="34" charset="0"/>
              </a:defRPr>
            </a:lvl3pPr>
            <a:lvl4pPr marL="1371600" indent="0" algn="ctr">
              <a:buNone/>
              <a:defRPr sz="1500">
                <a:latin typeface="Arial" panose="020B0604020202020204" pitchFamily="34" charset="0"/>
                <a:cs typeface="Arial" panose="020B0604020202020204" pitchFamily="34" charset="0"/>
              </a:defRPr>
            </a:lvl4pPr>
            <a:lvl5pPr marL="1828800" indent="0" algn="ctr">
              <a:buNone/>
              <a:defRPr sz="1500">
                <a:latin typeface="Arial" panose="020B0604020202020204" pitchFamily="34" charset="0"/>
                <a:cs typeface="Arial" panose="020B0604020202020204" pitchFamily="34" charset="0"/>
              </a:defRPr>
            </a:lvl5pPr>
          </a:lstStyle>
          <a:p>
            <a:pPr lvl="0"/>
            <a:r>
              <a:rPr lang="en-US" dirty="0"/>
              <a:t>Job Title</a:t>
            </a:r>
          </a:p>
        </p:txBody>
      </p:sp>
      <p:pic>
        <p:nvPicPr>
          <p:cNvPr id="11" name="Picture 10">
            <a:extLst>
              <a:ext uri="{FF2B5EF4-FFF2-40B4-BE49-F238E27FC236}">
                <a16:creationId xmlns:a16="http://schemas.microsoft.com/office/drawing/2014/main" id="{EB7BB5C0-A61C-9F46-BB44-B6E6566AF7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1522" y="5542342"/>
            <a:ext cx="1633300" cy="969157"/>
          </a:xfrm>
          <a:prstGeom prst="rect">
            <a:avLst/>
          </a:prstGeom>
        </p:spPr>
      </p:pic>
    </p:spTree>
    <p:extLst>
      <p:ext uri="{BB962C8B-B14F-4D97-AF65-F5344CB8AC3E}">
        <p14:creationId xmlns:p14="http://schemas.microsoft.com/office/powerpoint/2010/main" val="2989850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genta - Image and Bullets - No intro">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42EBD65-0C98-644B-8D8E-FC0209C1F52C}"/>
              </a:ext>
            </a:extLst>
          </p:cNvPr>
          <p:cNvCxnSpPr>
            <a:cxnSpLocks/>
          </p:cNvCxnSpPr>
          <p:nvPr userDrawn="1"/>
        </p:nvCxnSpPr>
        <p:spPr>
          <a:xfrm>
            <a:off x="6553702" y="1056484"/>
            <a:ext cx="5032556" cy="0"/>
          </a:xfrm>
          <a:prstGeom prst="line">
            <a:avLst/>
          </a:prstGeom>
          <a:ln w="57150">
            <a:solidFill>
              <a:srgbClr val="E6007E"/>
            </a:solidFill>
          </a:ln>
        </p:spPr>
        <p:style>
          <a:lnRef idx="1">
            <a:schemeClr val="accent1"/>
          </a:lnRef>
          <a:fillRef idx="0">
            <a:schemeClr val="accent1"/>
          </a:fillRef>
          <a:effectRef idx="0">
            <a:schemeClr val="accent1"/>
          </a:effectRef>
          <a:fontRef idx="minor">
            <a:schemeClr val="tx1"/>
          </a:fontRef>
        </p:style>
      </p:cxnSp>
      <p:sp>
        <p:nvSpPr>
          <p:cNvPr id="16" name="Picture Placeholder 7">
            <a:extLst>
              <a:ext uri="{FF2B5EF4-FFF2-40B4-BE49-F238E27FC236}">
                <a16:creationId xmlns:a16="http://schemas.microsoft.com/office/drawing/2014/main" id="{8CB696C0-0787-C84E-A1E7-CD33EC35DF9F}"/>
              </a:ext>
            </a:extLst>
          </p:cNvPr>
          <p:cNvSpPr>
            <a:spLocks noGrp="1"/>
          </p:cNvSpPr>
          <p:nvPr>
            <p:ph type="pic" sz="quarter" idx="10"/>
          </p:nvPr>
        </p:nvSpPr>
        <p:spPr>
          <a:xfrm>
            <a:off x="0" y="0"/>
            <a:ext cx="6096000" cy="6858000"/>
          </a:xfrm>
          <a:solidFill>
            <a:schemeClr val="bg1">
              <a:lumMod val="75000"/>
            </a:schemeClr>
          </a:solidFill>
        </p:spPr>
        <p:txBody>
          <a:bodyPr/>
          <a:lstStyle/>
          <a:p>
            <a:endParaRPr lang="en-US" dirty="0"/>
          </a:p>
        </p:txBody>
      </p:sp>
      <p:sp>
        <p:nvSpPr>
          <p:cNvPr id="18" name="Text Placeholder 17">
            <a:extLst>
              <a:ext uri="{FF2B5EF4-FFF2-40B4-BE49-F238E27FC236}">
                <a16:creationId xmlns:a16="http://schemas.microsoft.com/office/drawing/2014/main" id="{2957AA33-9297-4242-AB2F-B8E1C1EA0946}"/>
              </a:ext>
            </a:extLst>
          </p:cNvPr>
          <p:cNvSpPr>
            <a:spLocks noGrp="1"/>
          </p:cNvSpPr>
          <p:nvPr>
            <p:ph type="body" sz="quarter" idx="11" hasCustomPrompt="1"/>
          </p:nvPr>
        </p:nvSpPr>
        <p:spPr>
          <a:xfrm>
            <a:off x="6553200" y="-27296"/>
            <a:ext cx="5032556" cy="1056484"/>
          </a:xfrm>
        </p:spPr>
        <p:txBody>
          <a:bodyPr lIns="0" tIns="0" rIns="0" bIns="0" anchor="b" anchorCtr="0">
            <a:normAutofit/>
          </a:bodyPr>
          <a:lstStyle>
            <a:lvl1pPr marL="0" indent="0">
              <a:lnSpc>
                <a:spcPct val="65000"/>
              </a:lnSpc>
              <a:buNone/>
              <a:defRPr sz="4400" b="1" i="0">
                <a:solidFill>
                  <a:schemeClr val="tx1"/>
                </a:solidFill>
                <a:latin typeface="Calibri" panose="020F0502020204030204" pitchFamily="34" charset="0"/>
                <a:cs typeface="Calibri" panose="020F0502020204030204" pitchFamily="34" charset="0"/>
              </a:defRPr>
            </a:lvl1pPr>
          </a:lstStyle>
          <a:p>
            <a:pPr lvl="0"/>
            <a:r>
              <a:rPr lang="en-US" dirty="0"/>
              <a:t>TITLE</a:t>
            </a:r>
          </a:p>
        </p:txBody>
      </p:sp>
      <p:sp>
        <p:nvSpPr>
          <p:cNvPr id="23" name="Text Placeholder 19">
            <a:extLst>
              <a:ext uri="{FF2B5EF4-FFF2-40B4-BE49-F238E27FC236}">
                <a16:creationId xmlns:a16="http://schemas.microsoft.com/office/drawing/2014/main" id="{314BC5F6-F7F5-FC43-82AF-8093A72AC36F}"/>
              </a:ext>
            </a:extLst>
          </p:cNvPr>
          <p:cNvSpPr>
            <a:spLocks noGrp="1"/>
          </p:cNvSpPr>
          <p:nvPr>
            <p:ph type="body" sz="quarter" idx="13" hasCustomPrompt="1"/>
          </p:nvPr>
        </p:nvSpPr>
        <p:spPr>
          <a:xfrm>
            <a:off x="6553200" y="1776627"/>
            <a:ext cx="5032375" cy="582124"/>
          </a:xfrm>
        </p:spPr>
        <p:txBody>
          <a:bodyPr lIns="0" tIns="0" rIns="0" bIns="0">
            <a:noAutofit/>
          </a:bodyPr>
          <a:lstStyle>
            <a:lvl1pPr marL="0" indent="0">
              <a:buFont typeface="Arial" panose="020B0604020202020204" pitchFamily="34" charse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31" name="Text Placeholder 29">
            <a:extLst>
              <a:ext uri="{FF2B5EF4-FFF2-40B4-BE49-F238E27FC236}">
                <a16:creationId xmlns:a16="http://schemas.microsoft.com/office/drawing/2014/main" id="{06F8956E-9C48-D24F-A71E-5898A00F4DD4}"/>
              </a:ext>
            </a:extLst>
          </p:cNvPr>
          <p:cNvSpPr>
            <a:spLocks noGrp="1"/>
          </p:cNvSpPr>
          <p:nvPr>
            <p:ph type="body" sz="quarter" idx="16" hasCustomPrompt="1"/>
          </p:nvPr>
        </p:nvSpPr>
        <p:spPr>
          <a:xfrm>
            <a:off x="6553200" y="1550013"/>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
        <p:nvSpPr>
          <p:cNvPr id="10" name="Text Placeholder 19">
            <a:extLst>
              <a:ext uri="{FF2B5EF4-FFF2-40B4-BE49-F238E27FC236}">
                <a16:creationId xmlns:a16="http://schemas.microsoft.com/office/drawing/2014/main" id="{76762AF8-823B-3248-9188-ADAD905F8889}"/>
              </a:ext>
            </a:extLst>
          </p:cNvPr>
          <p:cNvSpPr>
            <a:spLocks noGrp="1"/>
          </p:cNvSpPr>
          <p:nvPr>
            <p:ph type="body" sz="quarter" idx="17" hasCustomPrompt="1"/>
          </p:nvPr>
        </p:nvSpPr>
        <p:spPr>
          <a:xfrm>
            <a:off x="6553200" y="2998758"/>
            <a:ext cx="5032375" cy="582124"/>
          </a:xfrm>
        </p:spPr>
        <p:txBody>
          <a:bodyPr lIns="0" tIns="0" rIns="0" bIns="0">
            <a:noAutofit/>
          </a:bodyPr>
          <a:lstStyle>
            <a:lvl1pPr marL="0" indent="0">
              <a:buFont typeface="Arial" panose="020B0604020202020204" pitchFamily="34" charse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1" name="Text Placeholder 29">
            <a:extLst>
              <a:ext uri="{FF2B5EF4-FFF2-40B4-BE49-F238E27FC236}">
                <a16:creationId xmlns:a16="http://schemas.microsoft.com/office/drawing/2014/main" id="{32DA3D98-1D3E-C749-809F-BE8152E72F7D}"/>
              </a:ext>
            </a:extLst>
          </p:cNvPr>
          <p:cNvSpPr>
            <a:spLocks noGrp="1"/>
          </p:cNvSpPr>
          <p:nvPr>
            <p:ph type="body" sz="quarter" idx="18" hasCustomPrompt="1"/>
          </p:nvPr>
        </p:nvSpPr>
        <p:spPr>
          <a:xfrm>
            <a:off x="6553200" y="2772144"/>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
        <p:nvSpPr>
          <p:cNvPr id="12" name="Text Placeholder 19">
            <a:extLst>
              <a:ext uri="{FF2B5EF4-FFF2-40B4-BE49-F238E27FC236}">
                <a16:creationId xmlns:a16="http://schemas.microsoft.com/office/drawing/2014/main" id="{A8A19950-E1D3-2844-A5AA-C286226C8EC3}"/>
              </a:ext>
            </a:extLst>
          </p:cNvPr>
          <p:cNvSpPr>
            <a:spLocks noGrp="1"/>
          </p:cNvSpPr>
          <p:nvPr>
            <p:ph type="body" sz="quarter" idx="19" hasCustomPrompt="1"/>
          </p:nvPr>
        </p:nvSpPr>
        <p:spPr>
          <a:xfrm>
            <a:off x="6553200" y="4220889"/>
            <a:ext cx="5032375" cy="582124"/>
          </a:xfrm>
        </p:spPr>
        <p:txBody>
          <a:bodyPr lIns="0" tIns="0" rIns="0" bIns="0">
            <a:noAutofit/>
          </a:bodyPr>
          <a:lstStyle>
            <a:lvl1pPr marL="0" indent="0">
              <a:buFont typeface="Arial" panose="020B0604020202020204" pitchFamily="34" charse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3" name="Text Placeholder 29">
            <a:extLst>
              <a:ext uri="{FF2B5EF4-FFF2-40B4-BE49-F238E27FC236}">
                <a16:creationId xmlns:a16="http://schemas.microsoft.com/office/drawing/2014/main" id="{63983361-9ADB-A94F-998F-4BCDDF34A4A5}"/>
              </a:ext>
            </a:extLst>
          </p:cNvPr>
          <p:cNvSpPr>
            <a:spLocks noGrp="1"/>
          </p:cNvSpPr>
          <p:nvPr>
            <p:ph type="body" sz="quarter" idx="20" hasCustomPrompt="1"/>
          </p:nvPr>
        </p:nvSpPr>
        <p:spPr>
          <a:xfrm>
            <a:off x="6553200" y="3994275"/>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
        <p:nvSpPr>
          <p:cNvPr id="14" name="Text Placeholder 19">
            <a:extLst>
              <a:ext uri="{FF2B5EF4-FFF2-40B4-BE49-F238E27FC236}">
                <a16:creationId xmlns:a16="http://schemas.microsoft.com/office/drawing/2014/main" id="{D097AA85-B126-6C49-A5D5-0E27A712BE52}"/>
              </a:ext>
            </a:extLst>
          </p:cNvPr>
          <p:cNvSpPr>
            <a:spLocks noGrp="1"/>
          </p:cNvSpPr>
          <p:nvPr>
            <p:ph type="body" sz="quarter" idx="21" hasCustomPrompt="1"/>
          </p:nvPr>
        </p:nvSpPr>
        <p:spPr>
          <a:xfrm>
            <a:off x="6553200" y="5443020"/>
            <a:ext cx="5032375" cy="582124"/>
          </a:xfrm>
        </p:spPr>
        <p:txBody>
          <a:bodyPr lIns="0" tIns="0" rIns="0" bIns="0">
            <a:noAutofit/>
          </a:bodyPr>
          <a:lstStyle>
            <a:lvl1pPr marL="0" indent="0">
              <a:buFont typeface="Arial" panose="020B0604020202020204" pitchFamily="34" charse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5" name="Text Placeholder 29">
            <a:extLst>
              <a:ext uri="{FF2B5EF4-FFF2-40B4-BE49-F238E27FC236}">
                <a16:creationId xmlns:a16="http://schemas.microsoft.com/office/drawing/2014/main" id="{3732F67D-89C4-E448-81AB-4864C005106E}"/>
              </a:ext>
            </a:extLst>
          </p:cNvPr>
          <p:cNvSpPr>
            <a:spLocks noGrp="1"/>
          </p:cNvSpPr>
          <p:nvPr>
            <p:ph type="body" sz="quarter" idx="22" hasCustomPrompt="1"/>
          </p:nvPr>
        </p:nvSpPr>
        <p:spPr>
          <a:xfrm>
            <a:off x="6553200" y="5216406"/>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Tree>
    <p:extLst>
      <p:ext uri="{BB962C8B-B14F-4D97-AF65-F5344CB8AC3E}">
        <p14:creationId xmlns:p14="http://schemas.microsoft.com/office/powerpoint/2010/main" val="190725082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range - Image and Bullets - No intro">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42EBD65-0C98-644B-8D8E-FC0209C1F52C}"/>
              </a:ext>
            </a:extLst>
          </p:cNvPr>
          <p:cNvCxnSpPr>
            <a:cxnSpLocks/>
          </p:cNvCxnSpPr>
          <p:nvPr userDrawn="1"/>
        </p:nvCxnSpPr>
        <p:spPr>
          <a:xfrm>
            <a:off x="6553702" y="1056484"/>
            <a:ext cx="5032556" cy="0"/>
          </a:xfrm>
          <a:prstGeom prst="line">
            <a:avLst/>
          </a:prstGeom>
          <a:ln w="57150">
            <a:solidFill>
              <a:srgbClr val="F7A600"/>
            </a:solidFill>
          </a:ln>
        </p:spPr>
        <p:style>
          <a:lnRef idx="1">
            <a:schemeClr val="accent1"/>
          </a:lnRef>
          <a:fillRef idx="0">
            <a:schemeClr val="accent1"/>
          </a:fillRef>
          <a:effectRef idx="0">
            <a:schemeClr val="accent1"/>
          </a:effectRef>
          <a:fontRef idx="minor">
            <a:schemeClr val="tx1"/>
          </a:fontRef>
        </p:style>
      </p:cxnSp>
      <p:sp>
        <p:nvSpPr>
          <p:cNvPr id="16" name="Picture Placeholder 7">
            <a:extLst>
              <a:ext uri="{FF2B5EF4-FFF2-40B4-BE49-F238E27FC236}">
                <a16:creationId xmlns:a16="http://schemas.microsoft.com/office/drawing/2014/main" id="{8CB696C0-0787-C84E-A1E7-CD33EC35DF9F}"/>
              </a:ext>
            </a:extLst>
          </p:cNvPr>
          <p:cNvSpPr>
            <a:spLocks noGrp="1"/>
          </p:cNvSpPr>
          <p:nvPr>
            <p:ph type="pic" sz="quarter" idx="10"/>
          </p:nvPr>
        </p:nvSpPr>
        <p:spPr>
          <a:xfrm>
            <a:off x="0" y="0"/>
            <a:ext cx="6096000" cy="6858000"/>
          </a:xfrm>
          <a:solidFill>
            <a:schemeClr val="bg1">
              <a:lumMod val="75000"/>
            </a:schemeClr>
          </a:solidFill>
        </p:spPr>
        <p:txBody>
          <a:bodyPr/>
          <a:lstStyle/>
          <a:p>
            <a:endParaRPr lang="en-US" dirty="0"/>
          </a:p>
        </p:txBody>
      </p:sp>
      <p:sp>
        <p:nvSpPr>
          <p:cNvPr id="18" name="Text Placeholder 17">
            <a:extLst>
              <a:ext uri="{FF2B5EF4-FFF2-40B4-BE49-F238E27FC236}">
                <a16:creationId xmlns:a16="http://schemas.microsoft.com/office/drawing/2014/main" id="{2957AA33-9297-4242-AB2F-B8E1C1EA0946}"/>
              </a:ext>
            </a:extLst>
          </p:cNvPr>
          <p:cNvSpPr>
            <a:spLocks noGrp="1"/>
          </p:cNvSpPr>
          <p:nvPr>
            <p:ph type="body" sz="quarter" idx="11" hasCustomPrompt="1"/>
          </p:nvPr>
        </p:nvSpPr>
        <p:spPr>
          <a:xfrm>
            <a:off x="6553019" y="-27296"/>
            <a:ext cx="5032556" cy="1056484"/>
          </a:xfrm>
        </p:spPr>
        <p:txBody>
          <a:bodyPr lIns="0" tIns="0" rIns="0" bIns="0" anchor="b" anchorCtr="0">
            <a:normAutofit/>
          </a:bodyPr>
          <a:lstStyle>
            <a:lvl1pPr marL="0" indent="0">
              <a:lnSpc>
                <a:spcPct val="65000"/>
              </a:lnSpc>
              <a:buNone/>
              <a:defRPr sz="4400" b="1" i="0">
                <a:solidFill>
                  <a:schemeClr val="tx1"/>
                </a:solidFill>
                <a:latin typeface="Calibri" panose="020F0502020204030204" pitchFamily="34" charset="0"/>
                <a:cs typeface="Calibri" panose="020F0502020204030204" pitchFamily="34" charset="0"/>
              </a:defRPr>
            </a:lvl1pPr>
          </a:lstStyle>
          <a:p>
            <a:pPr lvl="0"/>
            <a:r>
              <a:rPr lang="en-US" dirty="0"/>
              <a:t>TITLE</a:t>
            </a:r>
          </a:p>
        </p:txBody>
      </p:sp>
      <p:sp>
        <p:nvSpPr>
          <p:cNvPr id="23" name="Text Placeholder 19">
            <a:extLst>
              <a:ext uri="{FF2B5EF4-FFF2-40B4-BE49-F238E27FC236}">
                <a16:creationId xmlns:a16="http://schemas.microsoft.com/office/drawing/2014/main" id="{314BC5F6-F7F5-FC43-82AF-8093A72AC36F}"/>
              </a:ext>
            </a:extLst>
          </p:cNvPr>
          <p:cNvSpPr>
            <a:spLocks noGrp="1"/>
          </p:cNvSpPr>
          <p:nvPr>
            <p:ph type="body" sz="quarter" idx="13" hasCustomPrompt="1"/>
          </p:nvPr>
        </p:nvSpPr>
        <p:spPr>
          <a:xfrm>
            <a:off x="6553200" y="1776627"/>
            <a:ext cx="5032375" cy="582124"/>
          </a:xfrm>
        </p:spPr>
        <p:txBody>
          <a:bodyPr lIns="0" tIns="0" rIns="0" bIns="0">
            <a:noAutofit/>
          </a:bodyPr>
          <a:lstStyle>
            <a:lvl1pPr marL="0" indent="0">
              <a:buFont typeface="Arial" panose="020B0604020202020204" pitchFamily="34" charse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31" name="Text Placeholder 29">
            <a:extLst>
              <a:ext uri="{FF2B5EF4-FFF2-40B4-BE49-F238E27FC236}">
                <a16:creationId xmlns:a16="http://schemas.microsoft.com/office/drawing/2014/main" id="{06F8956E-9C48-D24F-A71E-5898A00F4DD4}"/>
              </a:ext>
            </a:extLst>
          </p:cNvPr>
          <p:cNvSpPr>
            <a:spLocks noGrp="1"/>
          </p:cNvSpPr>
          <p:nvPr>
            <p:ph type="body" sz="quarter" idx="16" hasCustomPrompt="1"/>
          </p:nvPr>
        </p:nvSpPr>
        <p:spPr>
          <a:xfrm>
            <a:off x="6553200" y="1550013"/>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
        <p:nvSpPr>
          <p:cNvPr id="10" name="Text Placeholder 19">
            <a:extLst>
              <a:ext uri="{FF2B5EF4-FFF2-40B4-BE49-F238E27FC236}">
                <a16:creationId xmlns:a16="http://schemas.microsoft.com/office/drawing/2014/main" id="{76762AF8-823B-3248-9188-ADAD905F8889}"/>
              </a:ext>
            </a:extLst>
          </p:cNvPr>
          <p:cNvSpPr>
            <a:spLocks noGrp="1"/>
          </p:cNvSpPr>
          <p:nvPr>
            <p:ph type="body" sz="quarter" idx="17" hasCustomPrompt="1"/>
          </p:nvPr>
        </p:nvSpPr>
        <p:spPr>
          <a:xfrm>
            <a:off x="6553200" y="2998758"/>
            <a:ext cx="5032375" cy="582124"/>
          </a:xfrm>
        </p:spPr>
        <p:txBody>
          <a:bodyPr lIns="0" tIns="0" rIns="0" bIns="0">
            <a:noAutofit/>
          </a:bodyPr>
          <a:lstStyle>
            <a:lvl1pPr marL="0" indent="0">
              <a:buFont typeface="Arial" panose="020B0604020202020204" pitchFamily="34" charse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1" name="Text Placeholder 29">
            <a:extLst>
              <a:ext uri="{FF2B5EF4-FFF2-40B4-BE49-F238E27FC236}">
                <a16:creationId xmlns:a16="http://schemas.microsoft.com/office/drawing/2014/main" id="{32DA3D98-1D3E-C749-809F-BE8152E72F7D}"/>
              </a:ext>
            </a:extLst>
          </p:cNvPr>
          <p:cNvSpPr>
            <a:spLocks noGrp="1"/>
          </p:cNvSpPr>
          <p:nvPr>
            <p:ph type="body" sz="quarter" idx="18" hasCustomPrompt="1"/>
          </p:nvPr>
        </p:nvSpPr>
        <p:spPr>
          <a:xfrm>
            <a:off x="6553200" y="2772144"/>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
        <p:nvSpPr>
          <p:cNvPr id="12" name="Text Placeholder 19">
            <a:extLst>
              <a:ext uri="{FF2B5EF4-FFF2-40B4-BE49-F238E27FC236}">
                <a16:creationId xmlns:a16="http://schemas.microsoft.com/office/drawing/2014/main" id="{A8A19950-E1D3-2844-A5AA-C286226C8EC3}"/>
              </a:ext>
            </a:extLst>
          </p:cNvPr>
          <p:cNvSpPr>
            <a:spLocks noGrp="1"/>
          </p:cNvSpPr>
          <p:nvPr>
            <p:ph type="body" sz="quarter" idx="19" hasCustomPrompt="1"/>
          </p:nvPr>
        </p:nvSpPr>
        <p:spPr>
          <a:xfrm>
            <a:off x="6553200" y="4220889"/>
            <a:ext cx="5032375" cy="582124"/>
          </a:xfrm>
        </p:spPr>
        <p:txBody>
          <a:bodyPr lIns="0" tIns="0" rIns="0" bIns="0">
            <a:noAutofit/>
          </a:bodyPr>
          <a:lstStyle>
            <a:lvl1pPr marL="0" indent="0">
              <a:buFont typeface="Arial" panose="020B0604020202020204" pitchFamily="34" charse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3" name="Text Placeholder 29">
            <a:extLst>
              <a:ext uri="{FF2B5EF4-FFF2-40B4-BE49-F238E27FC236}">
                <a16:creationId xmlns:a16="http://schemas.microsoft.com/office/drawing/2014/main" id="{63983361-9ADB-A94F-998F-4BCDDF34A4A5}"/>
              </a:ext>
            </a:extLst>
          </p:cNvPr>
          <p:cNvSpPr>
            <a:spLocks noGrp="1"/>
          </p:cNvSpPr>
          <p:nvPr>
            <p:ph type="body" sz="quarter" idx="20" hasCustomPrompt="1"/>
          </p:nvPr>
        </p:nvSpPr>
        <p:spPr>
          <a:xfrm>
            <a:off x="6553200" y="3994275"/>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
        <p:nvSpPr>
          <p:cNvPr id="14" name="Text Placeholder 19">
            <a:extLst>
              <a:ext uri="{FF2B5EF4-FFF2-40B4-BE49-F238E27FC236}">
                <a16:creationId xmlns:a16="http://schemas.microsoft.com/office/drawing/2014/main" id="{D097AA85-B126-6C49-A5D5-0E27A712BE52}"/>
              </a:ext>
            </a:extLst>
          </p:cNvPr>
          <p:cNvSpPr>
            <a:spLocks noGrp="1"/>
          </p:cNvSpPr>
          <p:nvPr>
            <p:ph type="body" sz="quarter" idx="21" hasCustomPrompt="1"/>
          </p:nvPr>
        </p:nvSpPr>
        <p:spPr>
          <a:xfrm>
            <a:off x="6553200" y="5443020"/>
            <a:ext cx="5032375" cy="582124"/>
          </a:xfrm>
        </p:spPr>
        <p:txBody>
          <a:bodyPr lIns="0" tIns="0" rIns="0" bIns="0">
            <a:noAutofit/>
          </a:bodyPr>
          <a:lstStyle>
            <a:lvl1pPr marL="0" indent="0">
              <a:buFont typeface="Arial" panose="020B0604020202020204" pitchFamily="34" charse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5" name="Text Placeholder 29">
            <a:extLst>
              <a:ext uri="{FF2B5EF4-FFF2-40B4-BE49-F238E27FC236}">
                <a16:creationId xmlns:a16="http://schemas.microsoft.com/office/drawing/2014/main" id="{3732F67D-89C4-E448-81AB-4864C005106E}"/>
              </a:ext>
            </a:extLst>
          </p:cNvPr>
          <p:cNvSpPr>
            <a:spLocks noGrp="1"/>
          </p:cNvSpPr>
          <p:nvPr>
            <p:ph type="body" sz="quarter" idx="22" hasCustomPrompt="1"/>
          </p:nvPr>
        </p:nvSpPr>
        <p:spPr>
          <a:xfrm>
            <a:off x="6553200" y="5216406"/>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Tree>
    <p:extLst>
      <p:ext uri="{BB962C8B-B14F-4D97-AF65-F5344CB8AC3E}">
        <p14:creationId xmlns:p14="http://schemas.microsoft.com/office/powerpoint/2010/main" val="3288320999"/>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een - Image and Bullets - No intro">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42EBD65-0C98-644B-8D8E-FC0209C1F52C}"/>
              </a:ext>
            </a:extLst>
          </p:cNvPr>
          <p:cNvCxnSpPr>
            <a:cxnSpLocks/>
          </p:cNvCxnSpPr>
          <p:nvPr userDrawn="1"/>
        </p:nvCxnSpPr>
        <p:spPr>
          <a:xfrm>
            <a:off x="6553702" y="1056484"/>
            <a:ext cx="5032556" cy="0"/>
          </a:xfrm>
          <a:prstGeom prst="line">
            <a:avLst/>
          </a:prstGeom>
          <a:ln w="57150">
            <a:solidFill>
              <a:srgbClr val="F7A600"/>
            </a:solidFill>
          </a:ln>
        </p:spPr>
        <p:style>
          <a:lnRef idx="1">
            <a:schemeClr val="accent1"/>
          </a:lnRef>
          <a:fillRef idx="0">
            <a:schemeClr val="accent1"/>
          </a:fillRef>
          <a:effectRef idx="0">
            <a:schemeClr val="accent1"/>
          </a:effectRef>
          <a:fontRef idx="minor">
            <a:schemeClr val="tx1"/>
          </a:fontRef>
        </p:style>
      </p:cxnSp>
      <p:sp>
        <p:nvSpPr>
          <p:cNvPr id="16" name="Picture Placeholder 7">
            <a:extLst>
              <a:ext uri="{FF2B5EF4-FFF2-40B4-BE49-F238E27FC236}">
                <a16:creationId xmlns:a16="http://schemas.microsoft.com/office/drawing/2014/main" id="{8CB696C0-0787-C84E-A1E7-CD33EC35DF9F}"/>
              </a:ext>
            </a:extLst>
          </p:cNvPr>
          <p:cNvSpPr>
            <a:spLocks noGrp="1"/>
          </p:cNvSpPr>
          <p:nvPr>
            <p:ph type="pic" sz="quarter" idx="10"/>
          </p:nvPr>
        </p:nvSpPr>
        <p:spPr>
          <a:xfrm>
            <a:off x="0" y="0"/>
            <a:ext cx="6096000" cy="6858000"/>
          </a:xfrm>
          <a:solidFill>
            <a:schemeClr val="bg1">
              <a:lumMod val="75000"/>
            </a:schemeClr>
          </a:solidFill>
        </p:spPr>
        <p:txBody>
          <a:bodyPr/>
          <a:lstStyle/>
          <a:p>
            <a:endParaRPr lang="en-US" dirty="0"/>
          </a:p>
        </p:txBody>
      </p:sp>
      <p:sp>
        <p:nvSpPr>
          <p:cNvPr id="18" name="Text Placeholder 17">
            <a:extLst>
              <a:ext uri="{FF2B5EF4-FFF2-40B4-BE49-F238E27FC236}">
                <a16:creationId xmlns:a16="http://schemas.microsoft.com/office/drawing/2014/main" id="{2957AA33-9297-4242-AB2F-B8E1C1EA0946}"/>
              </a:ext>
            </a:extLst>
          </p:cNvPr>
          <p:cNvSpPr>
            <a:spLocks noGrp="1"/>
          </p:cNvSpPr>
          <p:nvPr>
            <p:ph type="body" sz="quarter" idx="11" hasCustomPrompt="1"/>
          </p:nvPr>
        </p:nvSpPr>
        <p:spPr>
          <a:xfrm>
            <a:off x="6553019" y="-27296"/>
            <a:ext cx="5032556" cy="1056484"/>
          </a:xfrm>
        </p:spPr>
        <p:txBody>
          <a:bodyPr lIns="0" tIns="0" rIns="0" bIns="0" anchor="b" anchorCtr="0">
            <a:normAutofit/>
          </a:bodyPr>
          <a:lstStyle>
            <a:lvl1pPr marL="0" indent="0">
              <a:lnSpc>
                <a:spcPct val="65000"/>
              </a:lnSpc>
              <a:buNone/>
              <a:defRPr sz="4400" b="1" i="0">
                <a:solidFill>
                  <a:schemeClr val="tx1"/>
                </a:solidFill>
                <a:latin typeface="Calibri" panose="020F0502020204030204" pitchFamily="34" charset="0"/>
                <a:cs typeface="Calibri" panose="020F0502020204030204" pitchFamily="34" charset="0"/>
              </a:defRPr>
            </a:lvl1pPr>
          </a:lstStyle>
          <a:p>
            <a:pPr lvl="0"/>
            <a:r>
              <a:rPr lang="en-US" dirty="0"/>
              <a:t>TITLE</a:t>
            </a:r>
          </a:p>
        </p:txBody>
      </p:sp>
      <p:sp>
        <p:nvSpPr>
          <p:cNvPr id="23" name="Text Placeholder 19">
            <a:extLst>
              <a:ext uri="{FF2B5EF4-FFF2-40B4-BE49-F238E27FC236}">
                <a16:creationId xmlns:a16="http://schemas.microsoft.com/office/drawing/2014/main" id="{314BC5F6-F7F5-FC43-82AF-8093A72AC36F}"/>
              </a:ext>
            </a:extLst>
          </p:cNvPr>
          <p:cNvSpPr>
            <a:spLocks noGrp="1"/>
          </p:cNvSpPr>
          <p:nvPr>
            <p:ph type="body" sz="quarter" idx="13" hasCustomPrompt="1"/>
          </p:nvPr>
        </p:nvSpPr>
        <p:spPr>
          <a:xfrm>
            <a:off x="6553200" y="1776627"/>
            <a:ext cx="5032375" cy="582124"/>
          </a:xfrm>
        </p:spPr>
        <p:txBody>
          <a:bodyPr lIns="0" tIns="0" rIns="0" bIns="0">
            <a:noAutofit/>
          </a:bodyPr>
          <a:lstStyle>
            <a:lvl1pPr marL="0" indent="0">
              <a:buFont typeface="Arial" panose="020B0604020202020204" pitchFamily="34" charse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31" name="Text Placeholder 29">
            <a:extLst>
              <a:ext uri="{FF2B5EF4-FFF2-40B4-BE49-F238E27FC236}">
                <a16:creationId xmlns:a16="http://schemas.microsoft.com/office/drawing/2014/main" id="{06F8956E-9C48-D24F-A71E-5898A00F4DD4}"/>
              </a:ext>
            </a:extLst>
          </p:cNvPr>
          <p:cNvSpPr>
            <a:spLocks noGrp="1"/>
          </p:cNvSpPr>
          <p:nvPr>
            <p:ph type="body" sz="quarter" idx="16" hasCustomPrompt="1"/>
          </p:nvPr>
        </p:nvSpPr>
        <p:spPr>
          <a:xfrm>
            <a:off x="6553200" y="1550013"/>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
        <p:nvSpPr>
          <p:cNvPr id="10" name="Text Placeholder 19">
            <a:extLst>
              <a:ext uri="{FF2B5EF4-FFF2-40B4-BE49-F238E27FC236}">
                <a16:creationId xmlns:a16="http://schemas.microsoft.com/office/drawing/2014/main" id="{76762AF8-823B-3248-9188-ADAD905F8889}"/>
              </a:ext>
            </a:extLst>
          </p:cNvPr>
          <p:cNvSpPr>
            <a:spLocks noGrp="1"/>
          </p:cNvSpPr>
          <p:nvPr>
            <p:ph type="body" sz="quarter" idx="17" hasCustomPrompt="1"/>
          </p:nvPr>
        </p:nvSpPr>
        <p:spPr>
          <a:xfrm>
            <a:off x="6553200" y="2998758"/>
            <a:ext cx="5032375" cy="582124"/>
          </a:xfrm>
        </p:spPr>
        <p:txBody>
          <a:bodyPr lIns="0" tIns="0" rIns="0" bIns="0">
            <a:noAutofit/>
          </a:bodyPr>
          <a:lstStyle>
            <a:lvl1pPr marL="0" indent="0">
              <a:buFont typeface="Arial" panose="020B0604020202020204" pitchFamily="34" charse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1" name="Text Placeholder 29">
            <a:extLst>
              <a:ext uri="{FF2B5EF4-FFF2-40B4-BE49-F238E27FC236}">
                <a16:creationId xmlns:a16="http://schemas.microsoft.com/office/drawing/2014/main" id="{32DA3D98-1D3E-C749-809F-BE8152E72F7D}"/>
              </a:ext>
            </a:extLst>
          </p:cNvPr>
          <p:cNvSpPr>
            <a:spLocks noGrp="1"/>
          </p:cNvSpPr>
          <p:nvPr>
            <p:ph type="body" sz="quarter" idx="18" hasCustomPrompt="1"/>
          </p:nvPr>
        </p:nvSpPr>
        <p:spPr>
          <a:xfrm>
            <a:off x="6553200" y="2772144"/>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
        <p:nvSpPr>
          <p:cNvPr id="12" name="Text Placeholder 19">
            <a:extLst>
              <a:ext uri="{FF2B5EF4-FFF2-40B4-BE49-F238E27FC236}">
                <a16:creationId xmlns:a16="http://schemas.microsoft.com/office/drawing/2014/main" id="{A8A19950-E1D3-2844-A5AA-C286226C8EC3}"/>
              </a:ext>
            </a:extLst>
          </p:cNvPr>
          <p:cNvSpPr>
            <a:spLocks noGrp="1"/>
          </p:cNvSpPr>
          <p:nvPr>
            <p:ph type="body" sz="quarter" idx="19" hasCustomPrompt="1"/>
          </p:nvPr>
        </p:nvSpPr>
        <p:spPr>
          <a:xfrm>
            <a:off x="6553200" y="4220889"/>
            <a:ext cx="5032375" cy="582124"/>
          </a:xfrm>
        </p:spPr>
        <p:txBody>
          <a:bodyPr lIns="0" tIns="0" rIns="0" bIns="0">
            <a:noAutofit/>
          </a:bodyPr>
          <a:lstStyle>
            <a:lvl1pPr marL="0" indent="0">
              <a:buFont typeface="Arial" panose="020B0604020202020204" pitchFamily="34" charse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3" name="Text Placeholder 29">
            <a:extLst>
              <a:ext uri="{FF2B5EF4-FFF2-40B4-BE49-F238E27FC236}">
                <a16:creationId xmlns:a16="http://schemas.microsoft.com/office/drawing/2014/main" id="{63983361-9ADB-A94F-998F-4BCDDF34A4A5}"/>
              </a:ext>
            </a:extLst>
          </p:cNvPr>
          <p:cNvSpPr>
            <a:spLocks noGrp="1"/>
          </p:cNvSpPr>
          <p:nvPr>
            <p:ph type="body" sz="quarter" idx="20" hasCustomPrompt="1"/>
          </p:nvPr>
        </p:nvSpPr>
        <p:spPr>
          <a:xfrm>
            <a:off x="6553200" y="3994275"/>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
        <p:nvSpPr>
          <p:cNvPr id="14" name="Text Placeholder 19">
            <a:extLst>
              <a:ext uri="{FF2B5EF4-FFF2-40B4-BE49-F238E27FC236}">
                <a16:creationId xmlns:a16="http://schemas.microsoft.com/office/drawing/2014/main" id="{D097AA85-B126-6C49-A5D5-0E27A712BE52}"/>
              </a:ext>
            </a:extLst>
          </p:cNvPr>
          <p:cNvSpPr>
            <a:spLocks noGrp="1"/>
          </p:cNvSpPr>
          <p:nvPr>
            <p:ph type="body" sz="quarter" idx="21" hasCustomPrompt="1"/>
          </p:nvPr>
        </p:nvSpPr>
        <p:spPr>
          <a:xfrm>
            <a:off x="6553200" y="5443020"/>
            <a:ext cx="5032375" cy="582124"/>
          </a:xfrm>
        </p:spPr>
        <p:txBody>
          <a:bodyPr lIns="0" tIns="0" rIns="0" bIns="0">
            <a:noAutofit/>
          </a:bodyPr>
          <a:lstStyle>
            <a:lvl1pPr marL="0" indent="0">
              <a:buFont typeface="Arial" panose="020B0604020202020204" pitchFamily="34" charse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5" name="Text Placeholder 29">
            <a:extLst>
              <a:ext uri="{FF2B5EF4-FFF2-40B4-BE49-F238E27FC236}">
                <a16:creationId xmlns:a16="http://schemas.microsoft.com/office/drawing/2014/main" id="{3732F67D-89C4-E448-81AB-4864C005106E}"/>
              </a:ext>
            </a:extLst>
          </p:cNvPr>
          <p:cNvSpPr>
            <a:spLocks noGrp="1"/>
          </p:cNvSpPr>
          <p:nvPr>
            <p:ph type="body" sz="quarter" idx="22" hasCustomPrompt="1"/>
          </p:nvPr>
        </p:nvSpPr>
        <p:spPr>
          <a:xfrm>
            <a:off x="6553200" y="5216406"/>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Tree>
    <p:extLst>
      <p:ext uri="{BB962C8B-B14F-4D97-AF65-F5344CB8AC3E}">
        <p14:creationId xmlns:p14="http://schemas.microsoft.com/office/powerpoint/2010/main" val="139957197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urple - Image and Bullets - No intro">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42EBD65-0C98-644B-8D8E-FC0209C1F52C}"/>
              </a:ext>
            </a:extLst>
          </p:cNvPr>
          <p:cNvCxnSpPr>
            <a:cxnSpLocks/>
          </p:cNvCxnSpPr>
          <p:nvPr userDrawn="1"/>
        </p:nvCxnSpPr>
        <p:spPr>
          <a:xfrm>
            <a:off x="6553702" y="1056484"/>
            <a:ext cx="5032556" cy="0"/>
          </a:xfrm>
          <a:prstGeom prst="line">
            <a:avLst/>
          </a:prstGeom>
          <a:ln w="57150">
            <a:solidFill>
              <a:srgbClr val="82368C"/>
            </a:solidFill>
          </a:ln>
        </p:spPr>
        <p:style>
          <a:lnRef idx="1">
            <a:schemeClr val="accent1"/>
          </a:lnRef>
          <a:fillRef idx="0">
            <a:schemeClr val="accent1"/>
          </a:fillRef>
          <a:effectRef idx="0">
            <a:schemeClr val="accent1"/>
          </a:effectRef>
          <a:fontRef idx="minor">
            <a:schemeClr val="tx1"/>
          </a:fontRef>
        </p:style>
      </p:cxnSp>
      <p:sp>
        <p:nvSpPr>
          <p:cNvPr id="16" name="Picture Placeholder 7">
            <a:extLst>
              <a:ext uri="{FF2B5EF4-FFF2-40B4-BE49-F238E27FC236}">
                <a16:creationId xmlns:a16="http://schemas.microsoft.com/office/drawing/2014/main" id="{8CB696C0-0787-C84E-A1E7-CD33EC35DF9F}"/>
              </a:ext>
            </a:extLst>
          </p:cNvPr>
          <p:cNvSpPr>
            <a:spLocks noGrp="1"/>
          </p:cNvSpPr>
          <p:nvPr>
            <p:ph type="pic" sz="quarter" idx="10"/>
          </p:nvPr>
        </p:nvSpPr>
        <p:spPr>
          <a:xfrm>
            <a:off x="0" y="0"/>
            <a:ext cx="6096000" cy="6858000"/>
          </a:xfrm>
          <a:solidFill>
            <a:schemeClr val="bg1">
              <a:lumMod val="75000"/>
            </a:schemeClr>
          </a:solidFill>
        </p:spPr>
        <p:txBody>
          <a:bodyPr/>
          <a:lstStyle/>
          <a:p>
            <a:endParaRPr lang="en-US" dirty="0"/>
          </a:p>
        </p:txBody>
      </p:sp>
      <p:sp>
        <p:nvSpPr>
          <p:cNvPr id="18" name="Text Placeholder 17">
            <a:extLst>
              <a:ext uri="{FF2B5EF4-FFF2-40B4-BE49-F238E27FC236}">
                <a16:creationId xmlns:a16="http://schemas.microsoft.com/office/drawing/2014/main" id="{2957AA33-9297-4242-AB2F-B8E1C1EA0946}"/>
              </a:ext>
            </a:extLst>
          </p:cNvPr>
          <p:cNvSpPr>
            <a:spLocks noGrp="1"/>
          </p:cNvSpPr>
          <p:nvPr>
            <p:ph type="body" sz="quarter" idx="11" hasCustomPrompt="1"/>
          </p:nvPr>
        </p:nvSpPr>
        <p:spPr>
          <a:xfrm>
            <a:off x="6559115" y="-27296"/>
            <a:ext cx="5032556" cy="1056484"/>
          </a:xfrm>
        </p:spPr>
        <p:txBody>
          <a:bodyPr lIns="0" tIns="0" rIns="0" bIns="0" anchor="b" anchorCtr="0">
            <a:normAutofit/>
          </a:bodyPr>
          <a:lstStyle>
            <a:lvl1pPr marL="0" indent="0">
              <a:lnSpc>
                <a:spcPct val="65000"/>
              </a:lnSpc>
              <a:buNone/>
              <a:defRPr sz="4400" b="1" i="0">
                <a:solidFill>
                  <a:schemeClr val="tx1"/>
                </a:solidFill>
                <a:latin typeface="Calibri" panose="020F0502020204030204" pitchFamily="34" charset="0"/>
                <a:cs typeface="Calibri" panose="020F0502020204030204" pitchFamily="34" charset="0"/>
              </a:defRPr>
            </a:lvl1pPr>
          </a:lstStyle>
          <a:p>
            <a:pPr lvl="0"/>
            <a:r>
              <a:rPr lang="en-US" dirty="0"/>
              <a:t>TITLE</a:t>
            </a:r>
          </a:p>
        </p:txBody>
      </p:sp>
      <p:sp>
        <p:nvSpPr>
          <p:cNvPr id="23" name="Text Placeholder 19">
            <a:extLst>
              <a:ext uri="{FF2B5EF4-FFF2-40B4-BE49-F238E27FC236}">
                <a16:creationId xmlns:a16="http://schemas.microsoft.com/office/drawing/2014/main" id="{314BC5F6-F7F5-FC43-82AF-8093A72AC36F}"/>
              </a:ext>
            </a:extLst>
          </p:cNvPr>
          <p:cNvSpPr>
            <a:spLocks noGrp="1"/>
          </p:cNvSpPr>
          <p:nvPr>
            <p:ph type="body" sz="quarter" idx="13" hasCustomPrompt="1"/>
          </p:nvPr>
        </p:nvSpPr>
        <p:spPr>
          <a:xfrm>
            <a:off x="6553200" y="1776627"/>
            <a:ext cx="5032375" cy="582124"/>
          </a:xfrm>
        </p:spPr>
        <p:txBody>
          <a:bodyPr lIns="0" tIns="0" rIns="0" bIns="0">
            <a:noAutofit/>
          </a:bodyPr>
          <a:lstStyle>
            <a:lvl1pPr marL="0" indent="0">
              <a:buFont typeface="Arial" panose="020B0604020202020204" pitchFamily="34" charse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31" name="Text Placeholder 29">
            <a:extLst>
              <a:ext uri="{FF2B5EF4-FFF2-40B4-BE49-F238E27FC236}">
                <a16:creationId xmlns:a16="http://schemas.microsoft.com/office/drawing/2014/main" id="{06F8956E-9C48-D24F-A71E-5898A00F4DD4}"/>
              </a:ext>
            </a:extLst>
          </p:cNvPr>
          <p:cNvSpPr>
            <a:spLocks noGrp="1"/>
          </p:cNvSpPr>
          <p:nvPr>
            <p:ph type="body" sz="quarter" idx="16" hasCustomPrompt="1"/>
          </p:nvPr>
        </p:nvSpPr>
        <p:spPr>
          <a:xfrm>
            <a:off x="6553200" y="1550013"/>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
        <p:nvSpPr>
          <p:cNvPr id="10" name="Text Placeholder 19">
            <a:extLst>
              <a:ext uri="{FF2B5EF4-FFF2-40B4-BE49-F238E27FC236}">
                <a16:creationId xmlns:a16="http://schemas.microsoft.com/office/drawing/2014/main" id="{76762AF8-823B-3248-9188-ADAD905F8889}"/>
              </a:ext>
            </a:extLst>
          </p:cNvPr>
          <p:cNvSpPr>
            <a:spLocks noGrp="1"/>
          </p:cNvSpPr>
          <p:nvPr>
            <p:ph type="body" sz="quarter" idx="17" hasCustomPrompt="1"/>
          </p:nvPr>
        </p:nvSpPr>
        <p:spPr>
          <a:xfrm>
            <a:off x="6553200" y="2998758"/>
            <a:ext cx="5032375" cy="582124"/>
          </a:xfrm>
        </p:spPr>
        <p:txBody>
          <a:bodyPr lIns="0" tIns="0" rIns="0" bIns="0">
            <a:noAutofit/>
          </a:bodyPr>
          <a:lstStyle>
            <a:lvl1pPr marL="0" indent="0">
              <a:buFont typeface="Arial" panose="020B0604020202020204" pitchFamily="34" charse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1" name="Text Placeholder 29">
            <a:extLst>
              <a:ext uri="{FF2B5EF4-FFF2-40B4-BE49-F238E27FC236}">
                <a16:creationId xmlns:a16="http://schemas.microsoft.com/office/drawing/2014/main" id="{32DA3D98-1D3E-C749-809F-BE8152E72F7D}"/>
              </a:ext>
            </a:extLst>
          </p:cNvPr>
          <p:cNvSpPr>
            <a:spLocks noGrp="1"/>
          </p:cNvSpPr>
          <p:nvPr>
            <p:ph type="body" sz="quarter" idx="18" hasCustomPrompt="1"/>
          </p:nvPr>
        </p:nvSpPr>
        <p:spPr>
          <a:xfrm>
            <a:off x="6553200" y="2772144"/>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
        <p:nvSpPr>
          <p:cNvPr id="12" name="Text Placeholder 19">
            <a:extLst>
              <a:ext uri="{FF2B5EF4-FFF2-40B4-BE49-F238E27FC236}">
                <a16:creationId xmlns:a16="http://schemas.microsoft.com/office/drawing/2014/main" id="{A8A19950-E1D3-2844-A5AA-C286226C8EC3}"/>
              </a:ext>
            </a:extLst>
          </p:cNvPr>
          <p:cNvSpPr>
            <a:spLocks noGrp="1"/>
          </p:cNvSpPr>
          <p:nvPr>
            <p:ph type="body" sz="quarter" idx="19" hasCustomPrompt="1"/>
          </p:nvPr>
        </p:nvSpPr>
        <p:spPr>
          <a:xfrm>
            <a:off x="6553200" y="4220889"/>
            <a:ext cx="5032375" cy="582124"/>
          </a:xfrm>
        </p:spPr>
        <p:txBody>
          <a:bodyPr lIns="0" tIns="0" rIns="0" bIns="0">
            <a:noAutofit/>
          </a:bodyPr>
          <a:lstStyle>
            <a:lvl1pPr marL="0" indent="0">
              <a:buFont typeface="Arial" panose="020B0604020202020204" pitchFamily="34" charse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3" name="Text Placeholder 29">
            <a:extLst>
              <a:ext uri="{FF2B5EF4-FFF2-40B4-BE49-F238E27FC236}">
                <a16:creationId xmlns:a16="http://schemas.microsoft.com/office/drawing/2014/main" id="{63983361-9ADB-A94F-998F-4BCDDF34A4A5}"/>
              </a:ext>
            </a:extLst>
          </p:cNvPr>
          <p:cNvSpPr>
            <a:spLocks noGrp="1"/>
          </p:cNvSpPr>
          <p:nvPr>
            <p:ph type="body" sz="quarter" idx="20" hasCustomPrompt="1"/>
          </p:nvPr>
        </p:nvSpPr>
        <p:spPr>
          <a:xfrm>
            <a:off x="6553200" y="3994275"/>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
        <p:nvSpPr>
          <p:cNvPr id="14" name="Text Placeholder 19">
            <a:extLst>
              <a:ext uri="{FF2B5EF4-FFF2-40B4-BE49-F238E27FC236}">
                <a16:creationId xmlns:a16="http://schemas.microsoft.com/office/drawing/2014/main" id="{D097AA85-B126-6C49-A5D5-0E27A712BE52}"/>
              </a:ext>
            </a:extLst>
          </p:cNvPr>
          <p:cNvSpPr>
            <a:spLocks noGrp="1"/>
          </p:cNvSpPr>
          <p:nvPr>
            <p:ph type="body" sz="quarter" idx="21" hasCustomPrompt="1"/>
          </p:nvPr>
        </p:nvSpPr>
        <p:spPr>
          <a:xfrm>
            <a:off x="6553200" y="5443020"/>
            <a:ext cx="5032375" cy="582124"/>
          </a:xfrm>
        </p:spPr>
        <p:txBody>
          <a:bodyPr lIns="0" tIns="0" rIns="0" bIns="0">
            <a:noAutofit/>
          </a:bodyPr>
          <a:lstStyle>
            <a:lvl1pPr marL="0" indent="0">
              <a:buFont typeface="Arial" panose="020B0604020202020204" pitchFamily="34" charse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5" name="Text Placeholder 29">
            <a:extLst>
              <a:ext uri="{FF2B5EF4-FFF2-40B4-BE49-F238E27FC236}">
                <a16:creationId xmlns:a16="http://schemas.microsoft.com/office/drawing/2014/main" id="{3732F67D-89C4-E448-81AB-4864C005106E}"/>
              </a:ext>
            </a:extLst>
          </p:cNvPr>
          <p:cNvSpPr>
            <a:spLocks noGrp="1"/>
          </p:cNvSpPr>
          <p:nvPr>
            <p:ph type="body" sz="quarter" idx="22" hasCustomPrompt="1"/>
          </p:nvPr>
        </p:nvSpPr>
        <p:spPr>
          <a:xfrm>
            <a:off x="6553200" y="5216406"/>
            <a:ext cx="5032375" cy="226614"/>
          </a:xfrm>
        </p:spPr>
        <p:txBody>
          <a:bodyPr lIns="0" tIns="0" rIns="0" bIns="0" anchor="b" anchorCtr="0">
            <a:noAutofit/>
          </a:bodyPr>
          <a:lstStyle>
            <a:lvl1pPr marL="0" indent="0">
              <a:lnSpc>
                <a:spcPct val="65000"/>
              </a:lnSpc>
              <a:buNone/>
              <a:defRPr sz="2000" b="1" i="0">
                <a:latin typeface="Calibri" panose="020F0502020204030204" pitchFamily="34" charset="0"/>
                <a:cs typeface="Calibri" panose="020F0502020204030204" pitchFamily="34" charset="0"/>
              </a:defRPr>
            </a:lvl1pPr>
          </a:lstStyle>
          <a:p>
            <a:pPr lvl="0"/>
            <a:r>
              <a:rPr lang="en-US" dirty="0"/>
              <a:t>Subhead</a:t>
            </a:r>
          </a:p>
        </p:txBody>
      </p:sp>
    </p:spTree>
    <p:extLst>
      <p:ext uri="{BB962C8B-B14F-4D97-AF65-F5344CB8AC3E}">
        <p14:creationId xmlns:p14="http://schemas.microsoft.com/office/powerpoint/2010/main" val="266740898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 - Full Page Copy">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D187995-D178-AF49-9D35-2464E766D886}"/>
              </a:ext>
            </a:extLst>
          </p:cNvPr>
          <p:cNvCxnSpPr>
            <a:cxnSpLocks/>
          </p:cNvCxnSpPr>
          <p:nvPr userDrawn="1"/>
        </p:nvCxnSpPr>
        <p:spPr>
          <a:xfrm>
            <a:off x="539764" y="1065276"/>
            <a:ext cx="11127847" cy="0"/>
          </a:xfrm>
          <a:prstGeom prst="line">
            <a:avLst/>
          </a:prstGeom>
          <a:ln w="57150">
            <a:solidFill>
              <a:srgbClr val="449EDD"/>
            </a:solidFill>
          </a:ln>
        </p:spPr>
        <p:style>
          <a:lnRef idx="1">
            <a:schemeClr val="accent1"/>
          </a:lnRef>
          <a:fillRef idx="0">
            <a:schemeClr val="accent1"/>
          </a:fillRef>
          <a:effectRef idx="0">
            <a:schemeClr val="accent1"/>
          </a:effectRef>
          <a:fontRef idx="minor">
            <a:schemeClr val="tx1"/>
          </a:fontRef>
        </p:style>
      </p:cxnSp>
      <p:sp>
        <p:nvSpPr>
          <p:cNvPr id="10" name="Text Placeholder 17">
            <a:extLst>
              <a:ext uri="{FF2B5EF4-FFF2-40B4-BE49-F238E27FC236}">
                <a16:creationId xmlns:a16="http://schemas.microsoft.com/office/drawing/2014/main" id="{8A90F80C-3C4E-9E4F-86E7-4020F0FE2499}"/>
              </a:ext>
            </a:extLst>
          </p:cNvPr>
          <p:cNvSpPr>
            <a:spLocks noGrp="1"/>
          </p:cNvSpPr>
          <p:nvPr>
            <p:ph type="body" sz="quarter" idx="11" hasCustomPrompt="1"/>
          </p:nvPr>
        </p:nvSpPr>
        <p:spPr>
          <a:xfrm>
            <a:off x="539763" y="-27296"/>
            <a:ext cx="11127847" cy="1065276"/>
          </a:xfrm>
        </p:spPr>
        <p:txBody>
          <a:bodyPr lIns="0" tIns="0" rIns="0" bIns="0" anchor="b" anchorCtr="0">
            <a:normAutofit/>
          </a:bodyPr>
          <a:lstStyle>
            <a:lvl1pPr marL="0" indent="0">
              <a:lnSpc>
                <a:spcPct val="65000"/>
              </a:lnSpc>
              <a:buNone/>
              <a:defRPr sz="4400" b="1" i="0">
                <a:solidFill>
                  <a:schemeClr val="tx1"/>
                </a:solidFill>
                <a:latin typeface="Calibri" panose="020F0502020204030204" pitchFamily="34" charset="0"/>
                <a:cs typeface="Calibri" panose="020F0502020204030204" pitchFamily="34" charset="0"/>
              </a:defRPr>
            </a:lvl1pPr>
          </a:lstStyle>
          <a:p>
            <a:pPr lvl="0"/>
            <a:r>
              <a:rPr lang="en-US" dirty="0"/>
              <a:t>INFO</a:t>
            </a:r>
          </a:p>
        </p:txBody>
      </p:sp>
      <p:sp>
        <p:nvSpPr>
          <p:cNvPr id="11" name="Text Placeholder 19">
            <a:extLst>
              <a:ext uri="{FF2B5EF4-FFF2-40B4-BE49-F238E27FC236}">
                <a16:creationId xmlns:a16="http://schemas.microsoft.com/office/drawing/2014/main" id="{5EF8664D-7D96-4F4B-AD8A-EED380DD2444}"/>
              </a:ext>
            </a:extLst>
          </p:cNvPr>
          <p:cNvSpPr>
            <a:spLocks noGrp="1"/>
          </p:cNvSpPr>
          <p:nvPr>
            <p:ph type="body" sz="quarter" idx="12" hasCustomPrompt="1"/>
          </p:nvPr>
        </p:nvSpPr>
        <p:spPr>
          <a:xfrm>
            <a:off x="539945" y="1413730"/>
            <a:ext cx="11127447" cy="1645993"/>
          </a:xfrm>
        </p:spPr>
        <p:txBody>
          <a:bodyPr lIns="0" tIns="0" rIns="0" bIns="0">
            <a:noAutofit/>
          </a:bodyPr>
          <a:lstStyle>
            <a:lvl1pPr marL="0" inden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Header</a:t>
            </a:r>
          </a:p>
        </p:txBody>
      </p:sp>
      <p:sp>
        <p:nvSpPr>
          <p:cNvPr id="12" name="Text Placeholder 19">
            <a:extLst>
              <a:ext uri="{FF2B5EF4-FFF2-40B4-BE49-F238E27FC236}">
                <a16:creationId xmlns:a16="http://schemas.microsoft.com/office/drawing/2014/main" id="{C47986E2-D4D2-E941-B5B4-B296BFCCB095}"/>
              </a:ext>
            </a:extLst>
          </p:cNvPr>
          <p:cNvSpPr>
            <a:spLocks noGrp="1"/>
          </p:cNvSpPr>
          <p:nvPr>
            <p:ph type="body" sz="quarter" idx="13" hasCustomPrompt="1"/>
          </p:nvPr>
        </p:nvSpPr>
        <p:spPr>
          <a:xfrm>
            <a:off x="539945" y="3671945"/>
            <a:ext cx="11127447"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5" name="Text Placeholder 29">
            <a:extLst>
              <a:ext uri="{FF2B5EF4-FFF2-40B4-BE49-F238E27FC236}">
                <a16:creationId xmlns:a16="http://schemas.microsoft.com/office/drawing/2014/main" id="{B42D980E-7360-B440-B1DC-93ECD8490D1B}"/>
              </a:ext>
            </a:extLst>
          </p:cNvPr>
          <p:cNvSpPr>
            <a:spLocks noGrp="1"/>
          </p:cNvSpPr>
          <p:nvPr>
            <p:ph type="body" sz="quarter" idx="16" hasCustomPrompt="1"/>
          </p:nvPr>
        </p:nvSpPr>
        <p:spPr>
          <a:xfrm>
            <a:off x="539945" y="3408176"/>
            <a:ext cx="11127447" cy="263769"/>
          </a:xfrm>
        </p:spPr>
        <p:txBody>
          <a:bodyPr lIns="0" tIns="0" rIns="0" bIns="0" anchor="b" anchorCtr="0">
            <a:noAutofit/>
          </a:bodyPr>
          <a:lstStyle>
            <a:lvl1pPr marL="0" indent="0">
              <a:lnSpc>
                <a:spcPct val="65000"/>
              </a:lnSpc>
              <a:buFont typeface="Arial" panose="020B0604020202020204" pitchFamily="34" charset="0"/>
              <a:buNone/>
              <a:defRPr sz="2000" b="1" i="0">
                <a:latin typeface="Calibri" panose="020F0502020204030204" pitchFamily="34" charset="0"/>
                <a:cs typeface="Calibri" panose="020F0502020204030204" pitchFamily="34" charset="0"/>
              </a:defRPr>
            </a:lvl1pPr>
          </a:lstStyle>
          <a:p>
            <a:pPr lvl="0"/>
            <a:r>
              <a:rPr lang="en-US" dirty="0"/>
              <a:t>Subhead</a:t>
            </a:r>
          </a:p>
        </p:txBody>
      </p:sp>
      <p:sp>
        <p:nvSpPr>
          <p:cNvPr id="17" name="Text Placeholder 19">
            <a:extLst>
              <a:ext uri="{FF2B5EF4-FFF2-40B4-BE49-F238E27FC236}">
                <a16:creationId xmlns:a16="http://schemas.microsoft.com/office/drawing/2014/main" id="{A8FCE5EE-A550-064D-9A5F-93EFEB703132}"/>
              </a:ext>
            </a:extLst>
          </p:cNvPr>
          <p:cNvSpPr>
            <a:spLocks noGrp="1"/>
          </p:cNvSpPr>
          <p:nvPr>
            <p:ph type="body" sz="quarter" idx="17" hasCustomPrompt="1"/>
          </p:nvPr>
        </p:nvSpPr>
        <p:spPr>
          <a:xfrm>
            <a:off x="539945" y="5130733"/>
            <a:ext cx="11127447"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8" name="Text Placeholder 29">
            <a:extLst>
              <a:ext uri="{FF2B5EF4-FFF2-40B4-BE49-F238E27FC236}">
                <a16:creationId xmlns:a16="http://schemas.microsoft.com/office/drawing/2014/main" id="{6EBFF4F7-D486-5246-A2A5-FE729B0C04F4}"/>
              </a:ext>
            </a:extLst>
          </p:cNvPr>
          <p:cNvSpPr>
            <a:spLocks noGrp="1"/>
          </p:cNvSpPr>
          <p:nvPr>
            <p:ph type="body" sz="quarter" idx="18" hasCustomPrompt="1"/>
          </p:nvPr>
        </p:nvSpPr>
        <p:spPr>
          <a:xfrm>
            <a:off x="539945" y="4866964"/>
            <a:ext cx="11127447" cy="263769"/>
          </a:xfrm>
        </p:spPr>
        <p:txBody>
          <a:bodyPr lIns="0" tIns="0" rIns="0" bIns="0" anchor="b" anchorCtr="0">
            <a:noAutofit/>
          </a:bodyPr>
          <a:lstStyle>
            <a:lvl1pPr marL="0" indent="0">
              <a:lnSpc>
                <a:spcPct val="65000"/>
              </a:lnSpc>
              <a:buFont typeface="Arial" panose="020B0604020202020204" pitchFamily="34" charset="0"/>
              <a:buNone/>
              <a:defRPr sz="2000" b="1" i="0">
                <a:latin typeface="Calibri" panose="020F0502020204030204" pitchFamily="34" charset="0"/>
                <a:cs typeface="Calibri" panose="020F0502020204030204" pitchFamily="34" charset="0"/>
              </a:defRPr>
            </a:lvl1pPr>
          </a:lstStyle>
          <a:p>
            <a:pPr lvl="0"/>
            <a:r>
              <a:rPr lang="en-US" dirty="0"/>
              <a:t>Subhead</a:t>
            </a:r>
          </a:p>
        </p:txBody>
      </p:sp>
    </p:spTree>
    <p:extLst>
      <p:ext uri="{BB962C8B-B14F-4D97-AF65-F5344CB8AC3E}">
        <p14:creationId xmlns:p14="http://schemas.microsoft.com/office/powerpoint/2010/main" val="49890972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genta - Full Page Copy">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D187995-D178-AF49-9D35-2464E766D886}"/>
              </a:ext>
            </a:extLst>
          </p:cNvPr>
          <p:cNvCxnSpPr>
            <a:cxnSpLocks/>
          </p:cNvCxnSpPr>
          <p:nvPr userDrawn="1"/>
        </p:nvCxnSpPr>
        <p:spPr>
          <a:xfrm>
            <a:off x="539764" y="1065276"/>
            <a:ext cx="11127847" cy="0"/>
          </a:xfrm>
          <a:prstGeom prst="line">
            <a:avLst/>
          </a:prstGeom>
          <a:ln w="57150">
            <a:solidFill>
              <a:srgbClr val="E6007E"/>
            </a:solidFill>
          </a:ln>
        </p:spPr>
        <p:style>
          <a:lnRef idx="1">
            <a:schemeClr val="accent1"/>
          </a:lnRef>
          <a:fillRef idx="0">
            <a:schemeClr val="accent1"/>
          </a:fillRef>
          <a:effectRef idx="0">
            <a:schemeClr val="accent1"/>
          </a:effectRef>
          <a:fontRef idx="minor">
            <a:schemeClr val="tx1"/>
          </a:fontRef>
        </p:style>
      </p:cxnSp>
      <p:sp>
        <p:nvSpPr>
          <p:cNvPr id="10" name="Text Placeholder 17">
            <a:extLst>
              <a:ext uri="{FF2B5EF4-FFF2-40B4-BE49-F238E27FC236}">
                <a16:creationId xmlns:a16="http://schemas.microsoft.com/office/drawing/2014/main" id="{8A90F80C-3C4E-9E4F-86E7-4020F0FE2499}"/>
              </a:ext>
            </a:extLst>
          </p:cNvPr>
          <p:cNvSpPr>
            <a:spLocks noGrp="1"/>
          </p:cNvSpPr>
          <p:nvPr>
            <p:ph type="body" sz="quarter" idx="11" hasCustomPrompt="1"/>
          </p:nvPr>
        </p:nvSpPr>
        <p:spPr>
          <a:xfrm>
            <a:off x="539545" y="-27296"/>
            <a:ext cx="11127847" cy="1065276"/>
          </a:xfrm>
        </p:spPr>
        <p:txBody>
          <a:bodyPr lIns="0" tIns="0" rIns="0" bIns="0" anchor="b" anchorCtr="0">
            <a:normAutofit/>
          </a:bodyPr>
          <a:lstStyle>
            <a:lvl1pPr marL="0" indent="0">
              <a:lnSpc>
                <a:spcPct val="65000"/>
              </a:lnSpc>
              <a:buNone/>
              <a:defRPr sz="4400" b="1" i="0">
                <a:solidFill>
                  <a:schemeClr val="tx1"/>
                </a:solidFill>
                <a:latin typeface="Calibri" panose="020F0502020204030204" pitchFamily="34" charset="0"/>
                <a:cs typeface="Calibri" panose="020F0502020204030204" pitchFamily="34" charset="0"/>
              </a:defRPr>
            </a:lvl1pPr>
          </a:lstStyle>
          <a:p>
            <a:pPr lvl="0"/>
            <a:r>
              <a:rPr lang="en-US" dirty="0"/>
              <a:t>INFO</a:t>
            </a:r>
          </a:p>
        </p:txBody>
      </p:sp>
      <p:sp>
        <p:nvSpPr>
          <p:cNvPr id="11" name="Text Placeholder 19">
            <a:extLst>
              <a:ext uri="{FF2B5EF4-FFF2-40B4-BE49-F238E27FC236}">
                <a16:creationId xmlns:a16="http://schemas.microsoft.com/office/drawing/2014/main" id="{5EF8664D-7D96-4F4B-AD8A-EED380DD2444}"/>
              </a:ext>
            </a:extLst>
          </p:cNvPr>
          <p:cNvSpPr>
            <a:spLocks noGrp="1"/>
          </p:cNvSpPr>
          <p:nvPr>
            <p:ph type="body" sz="quarter" idx="12" hasCustomPrompt="1"/>
          </p:nvPr>
        </p:nvSpPr>
        <p:spPr>
          <a:xfrm>
            <a:off x="539945" y="1413730"/>
            <a:ext cx="11127447" cy="1645993"/>
          </a:xfrm>
        </p:spPr>
        <p:txBody>
          <a:bodyPr lIns="0" tIns="0" rIns="0" bIns="0">
            <a:noAutofit/>
          </a:bodyPr>
          <a:lstStyle>
            <a:lvl1pPr marL="0" inden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Header</a:t>
            </a:r>
          </a:p>
        </p:txBody>
      </p:sp>
      <p:sp>
        <p:nvSpPr>
          <p:cNvPr id="12" name="Text Placeholder 19">
            <a:extLst>
              <a:ext uri="{FF2B5EF4-FFF2-40B4-BE49-F238E27FC236}">
                <a16:creationId xmlns:a16="http://schemas.microsoft.com/office/drawing/2014/main" id="{C47986E2-D4D2-E941-B5B4-B296BFCCB095}"/>
              </a:ext>
            </a:extLst>
          </p:cNvPr>
          <p:cNvSpPr>
            <a:spLocks noGrp="1"/>
          </p:cNvSpPr>
          <p:nvPr>
            <p:ph type="body" sz="quarter" idx="13" hasCustomPrompt="1"/>
          </p:nvPr>
        </p:nvSpPr>
        <p:spPr>
          <a:xfrm>
            <a:off x="539945" y="3671945"/>
            <a:ext cx="11127447"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5" name="Text Placeholder 29">
            <a:extLst>
              <a:ext uri="{FF2B5EF4-FFF2-40B4-BE49-F238E27FC236}">
                <a16:creationId xmlns:a16="http://schemas.microsoft.com/office/drawing/2014/main" id="{B42D980E-7360-B440-B1DC-93ECD8490D1B}"/>
              </a:ext>
            </a:extLst>
          </p:cNvPr>
          <p:cNvSpPr>
            <a:spLocks noGrp="1"/>
          </p:cNvSpPr>
          <p:nvPr>
            <p:ph type="body" sz="quarter" idx="16" hasCustomPrompt="1"/>
          </p:nvPr>
        </p:nvSpPr>
        <p:spPr>
          <a:xfrm>
            <a:off x="539945" y="3408176"/>
            <a:ext cx="11127447" cy="263769"/>
          </a:xfrm>
        </p:spPr>
        <p:txBody>
          <a:bodyPr lIns="0" tIns="0" rIns="0" bIns="0" anchor="b" anchorCtr="0">
            <a:noAutofit/>
          </a:bodyPr>
          <a:lstStyle>
            <a:lvl1pPr marL="0" indent="0">
              <a:lnSpc>
                <a:spcPct val="65000"/>
              </a:lnSpc>
              <a:buFont typeface="Arial" panose="020B0604020202020204" pitchFamily="34" charset="0"/>
              <a:buNone/>
              <a:defRPr sz="2000" b="1" i="0">
                <a:latin typeface="Calibri" panose="020F0502020204030204" pitchFamily="34" charset="0"/>
                <a:cs typeface="Calibri" panose="020F0502020204030204" pitchFamily="34" charset="0"/>
              </a:defRPr>
            </a:lvl1pPr>
          </a:lstStyle>
          <a:p>
            <a:pPr lvl="0"/>
            <a:r>
              <a:rPr lang="en-US" dirty="0"/>
              <a:t>Subhead</a:t>
            </a:r>
          </a:p>
        </p:txBody>
      </p:sp>
      <p:sp>
        <p:nvSpPr>
          <p:cNvPr id="17" name="Text Placeholder 19">
            <a:extLst>
              <a:ext uri="{FF2B5EF4-FFF2-40B4-BE49-F238E27FC236}">
                <a16:creationId xmlns:a16="http://schemas.microsoft.com/office/drawing/2014/main" id="{A8FCE5EE-A550-064D-9A5F-93EFEB703132}"/>
              </a:ext>
            </a:extLst>
          </p:cNvPr>
          <p:cNvSpPr>
            <a:spLocks noGrp="1"/>
          </p:cNvSpPr>
          <p:nvPr>
            <p:ph type="body" sz="quarter" idx="17" hasCustomPrompt="1"/>
          </p:nvPr>
        </p:nvSpPr>
        <p:spPr>
          <a:xfrm>
            <a:off x="539945" y="5130733"/>
            <a:ext cx="11127447"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8" name="Text Placeholder 29">
            <a:extLst>
              <a:ext uri="{FF2B5EF4-FFF2-40B4-BE49-F238E27FC236}">
                <a16:creationId xmlns:a16="http://schemas.microsoft.com/office/drawing/2014/main" id="{6EBFF4F7-D486-5246-A2A5-FE729B0C04F4}"/>
              </a:ext>
            </a:extLst>
          </p:cNvPr>
          <p:cNvSpPr>
            <a:spLocks noGrp="1"/>
          </p:cNvSpPr>
          <p:nvPr>
            <p:ph type="body" sz="quarter" idx="18" hasCustomPrompt="1"/>
          </p:nvPr>
        </p:nvSpPr>
        <p:spPr>
          <a:xfrm>
            <a:off x="539945" y="4866964"/>
            <a:ext cx="11127447" cy="263769"/>
          </a:xfrm>
        </p:spPr>
        <p:txBody>
          <a:bodyPr lIns="0" tIns="0" rIns="0" bIns="0" anchor="b" anchorCtr="0">
            <a:noAutofit/>
          </a:bodyPr>
          <a:lstStyle>
            <a:lvl1pPr marL="0" indent="0">
              <a:lnSpc>
                <a:spcPct val="65000"/>
              </a:lnSpc>
              <a:buFont typeface="Arial" panose="020B0604020202020204" pitchFamily="34" charset="0"/>
              <a:buNone/>
              <a:defRPr sz="2000" b="1" i="0">
                <a:latin typeface="Calibri" panose="020F0502020204030204" pitchFamily="34" charset="0"/>
                <a:cs typeface="Calibri" panose="020F0502020204030204" pitchFamily="34" charset="0"/>
              </a:defRPr>
            </a:lvl1pPr>
          </a:lstStyle>
          <a:p>
            <a:pPr lvl="0"/>
            <a:r>
              <a:rPr lang="en-US" dirty="0"/>
              <a:t>Subhead</a:t>
            </a:r>
          </a:p>
        </p:txBody>
      </p:sp>
    </p:spTree>
    <p:extLst>
      <p:ext uri="{BB962C8B-B14F-4D97-AF65-F5344CB8AC3E}">
        <p14:creationId xmlns:p14="http://schemas.microsoft.com/office/powerpoint/2010/main" val="3751974783"/>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ange - Full Page Copy">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D187995-D178-AF49-9D35-2464E766D886}"/>
              </a:ext>
            </a:extLst>
          </p:cNvPr>
          <p:cNvCxnSpPr>
            <a:cxnSpLocks/>
          </p:cNvCxnSpPr>
          <p:nvPr userDrawn="1"/>
        </p:nvCxnSpPr>
        <p:spPr>
          <a:xfrm>
            <a:off x="539764" y="1065276"/>
            <a:ext cx="11127847" cy="0"/>
          </a:xfrm>
          <a:prstGeom prst="line">
            <a:avLst/>
          </a:prstGeom>
          <a:ln w="57150">
            <a:solidFill>
              <a:srgbClr val="F7A600"/>
            </a:solidFill>
          </a:ln>
        </p:spPr>
        <p:style>
          <a:lnRef idx="1">
            <a:schemeClr val="accent1"/>
          </a:lnRef>
          <a:fillRef idx="0">
            <a:schemeClr val="accent1"/>
          </a:fillRef>
          <a:effectRef idx="0">
            <a:schemeClr val="accent1"/>
          </a:effectRef>
          <a:fontRef idx="minor">
            <a:schemeClr val="tx1"/>
          </a:fontRef>
        </p:style>
      </p:cxnSp>
      <p:sp>
        <p:nvSpPr>
          <p:cNvPr id="10" name="Text Placeholder 17">
            <a:extLst>
              <a:ext uri="{FF2B5EF4-FFF2-40B4-BE49-F238E27FC236}">
                <a16:creationId xmlns:a16="http://schemas.microsoft.com/office/drawing/2014/main" id="{8A90F80C-3C4E-9E4F-86E7-4020F0FE2499}"/>
              </a:ext>
            </a:extLst>
          </p:cNvPr>
          <p:cNvSpPr>
            <a:spLocks noGrp="1"/>
          </p:cNvSpPr>
          <p:nvPr>
            <p:ph type="body" sz="quarter" idx="11" hasCustomPrompt="1"/>
          </p:nvPr>
        </p:nvSpPr>
        <p:spPr>
          <a:xfrm>
            <a:off x="539764" y="-27296"/>
            <a:ext cx="11127847" cy="1065276"/>
          </a:xfrm>
        </p:spPr>
        <p:txBody>
          <a:bodyPr lIns="0" tIns="0" rIns="0" bIns="0" anchor="b" anchorCtr="0">
            <a:normAutofit/>
          </a:bodyPr>
          <a:lstStyle>
            <a:lvl1pPr marL="0" indent="0">
              <a:lnSpc>
                <a:spcPct val="65000"/>
              </a:lnSpc>
              <a:buNone/>
              <a:defRPr sz="4400" b="1" i="0">
                <a:solidFill>
                  <a:schemeClr val="tx1"/>
                </a:solidFill>
                <a:latin typeface="Calibri" panose="020F0502020204030204" pitchFamily="34" charset="0"/>
                <a:cs typeface="Calibri" panose="020F0502020204030204" pitchFamily="34" charset="0"/>
              </a:defRPr>
            </a:lvl1pPr>
          </a:lstStyle>
          <a:p>
            <a:pPr lvl="0"/>
            <a:r>
              <a:rPr lang="en-US" dirty="0"/>
              <a:t>INFO</a:t>
            </a:r>
          </a:p>
        </p:txBody>
      </p:sp>
      <p:sp>
        <p:nvSpPr>
          <p:cNvPr id="11" name="Text Placeholder 19">
            <a:extLst>
              <a:ext uri="{FF2B5EF4-FFF2-40B4-BE49-F238E27FC236}">
                <a16:creationId xmlns:a16="http://schemas.microsoft.com/office/drawing/2014/main" id="{5EF8664D-7D96-4F4B-AD8A-EED380DD2444}"/>
              </a:ext>
            </a:extLst>
          </p:cNvPr>
          <p:cNvSpPr>
            <a:spLocks noGrp="1"/>
          </p:cNvSpPr>
          <p:nvPr>
            <p:ph type="body" sz="quarter" idx="12" hasCustomPrompt="1"/>
          </p:nvPr>
        </p:nvSpPr>
        <p:spPr>
          <a:xfrm>
            <a:off x="539945" y="1413730"/>
            <a:ext cx="11127447" cy="1645993"/>
          </a:xfrm>
        </p:spPr>
        <p:txBody>
          <a:bodyPr lIns="0" tIns="0" rIns="0" bIns="0">
            <a:noAutofit/>
          </a:bodyPr>
          <a:lstStyle>
            <a:lvl1pPr marL="0" inden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Header</a:t>
            </a:r>
          </a:p>
        </p:txBody>
      </p:sp>
      <p:sp>
        <p:nvSpPr>
          <p:cNvPr id="12" name="Text Placeholder 19">
            <a:extLst>
              <a:ext uri="{FF2B5EF4-FFF2-40B4-BE49-F238E27FC236}">
                <a16:creationId xmlns:a16="http://schemas.microsoft.com/office/drawing/2014/main" id="{C47986E2-D4D2-E941-B5B4-B296BFCCB095}"/>
              </a:ext>
            </a:extLst>
          </p:cNvPr>
          <p:cNvSpPr>
            <a:spLocks noGrp="1"/>
          </p:cNvSpPr>
          <p:nvPr>
            <p:ph type="body" sz="quarter" idx="13" hasCustomPrompt="1"/>
          </p:nvPr>
        </p:nvSpPr>
        <p:spPr>
          <a:xfrm>
            <a:off x="539945" y="3671945"/>
            <a:ext cx="11127447"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5" name="Text Placeholder 29">
            <a:extLst>
              <a:ext uri="{FF2B5EF4-FFF2-40B4-BE49-F238E27FC236}">
                <a16:creationId xmlns:a16="http://schemas.microsoft.com/office/drawing/2014/main" id="{B42D980E-7360-B440-B1DC-93ECD8490D1B}"/>
              </a:ext>
            </a:extLst>
          </p:cNvPr>
          <p:cNvSpPr>
            <a:spLocks noGrp="1"/>
          </p:cNvSpPr>
          <p:nvPr>
            <p:ph type="body" sz="quarter" idx="16" hasCustomPrompt="1"/>
          </p:nvPr>
        </p:nvSpPr>
        <p:spPr>
          <a:xfrm>
            <a:off x="539945" y="3408176"/>
            <a:ext cx="11127447" cy="263769"/>
          </a:xfrm>
        </p:spPr>
        <p:txBody>
          <a:bodyPr lIns="0" tIns="0" rIns="0" bIns="0" anchor="b" anchorCtr="0">
            <a:noAutofit/>
          </a:bodyPr>
          <a:lstStyle>
            <a:lvl1pPr marL="0" indent="0">
              <a:lnSpc>
                <a:spcPct val="65000"/>
              </a:lnSpc>
              <a:buFont typeface="Arial" panose="020B0604020202020204" pitchFamily="34" charset="0"/>
              <a:buNone/>
              <a:defRPr sz="2000" b="1" i="0">
                <a:latin typeface="Calibri" panose="020F0502020204030204" pitchFamily="34" charset="0"/>
                <a:cs typeface="Calibri" panose="020F0502020204030204" pitchFamily="34" charset="0"/>
              </a:defRPr>
            </a:lvl1pPr>
          </a:lstStyle>
          <a:p>
            <a:pPr lvl="0"/>
            <a:r>
              <a:rPr lang="en-US" dirty="0"/>
              <a:t>Subhead</a:t>
            </a:r>
          </a:p>
        </p:txBody>
      </p:sp>
      <p:sp>
        <p:nvSpPr>
          <p:cNvPr id="17" name="Text Placeholder 19">
            <a:extLst>
              <a:ext uri="{FF2B5EF4-FFF2-40B4-BE49-F238E27FC236}">
                <a16:creationId xmlns:a16="http://schemas.microsoft.com/office/drawing/2014/main" id="{A8FCE5EE-A550-064D-9A5F-93EFEB703132}"/>
              </a:ext>
            </a:extLst>
          </p:cNvPr>
          <p:cNvSpPr>
            <a:spLocks noGrp="1"/>
          </p:cNvSpPr>
          <p:nvPr>
            <p:ph type="body" sz="quarter" idx="17" hasCustomPrompt="1"/>
          </p:nvPr>
        </p:nvSpPr>
        <p:spPr>
          <a:xfrm>
            <a:off x="539945" y="5130733"/>
            <a:ext cx="11127447"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8" name="Text Placeholder 29">
            <a:extLst>
              <a:ext uri="{FF2B5EF4-FFF2-40B4-BE49-F238E27FC236}">
                <a16:creationId xmlns:a16="http://schemas.microsoft.com/office/drawing/2014/main" id="{6EBFF4F7-D486-5246-A2A5-FE729B0C04F4}"/>
              </a:ext>
            </a:extLst>
          </p:cNvPr>
          <p:cNvSpPr>
            <a:spLocks noGrp="1"/>
          </p:cNvSpPr>
          <p:nvPr>
            <p:ph type="body" sz="quarter" idx="18" hasCustomPrompt="1"/>
          </p:nvPr>
        </p:nvSpPr>
        <p:spPr>
          <a:xfrm>
            <a:off x="539945" y="4866964"/>
            <a:ext cx="11127447" cy="263769"/>
          </a:xfrm>
        </p:spPr>
        <p:txBody>
          <a:bodyPr lIns="0" tIns="0" rIns="0" bIns="0" anchor="b" anchorCtr="0">
            <a:noAutofit/>
          </a:bodyPr>
          <a:lstStyle>
            <a:lvl1pPr marL="0" indent="0">
              <a:lnSpc>
                <a:spcPct val="65000"/>
              </a:lnSpc>
              <a:buFont typeface="Arial" panose="020B0604020202020204" pitchFamily="34" charset="0"/>
              <a:buNone/>
              <a:defRPr sz="2000" b="1" i="0">
                <a:latin typeface="Calibri" panose="020F0502020204030204" pitchFamily="34" charset="0"/>
                <a:cs typeface="Calibri" panose="020F0502020204030204" pitchFamily="34" charset="0"/>
              </a:defRPr>
            </a:lvl1pPr>
          </a:lstStyle>
          <a:p>
            <a:pPr lvl="0"/>
            <a:r>
              <a:rPr lang="en-US" dirty="0"/>
              <a:t>Subhead</a:t>
            </a:r>
          </a:p>
        </p:txBody>
      </p:sp>
    </p:spTree>
    <p:extLst>
      <p:ext uri="{BB962C8B-B14F-4D97-AF65-F5344CB8AC3E}">
        <p14:creationId xmlns:p14="http://schemas.microsoft.com/office/powerpoint/2010/main" val="44107526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en - Full Page Copy">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D187995-D178-AF49-9D35-2464E766D886}"/>
              </a:ext>
            </a:extLst>
          </p:cNvPr>
          <p:cNvCxnSpPr>
            <a:cxnSpLocks/>
          </p:cNvCxnSpPr>
          <p:nvPr userDrawn="1"/>
        </p:nvCxnSpPr>
        <p:spPr>
          <a:xfrm>
            <a:off x="539764" y="1065276"/>
            <a:ext cx="11127847" cy="0"/>
          </a:xfrm>
          <a:prstGeom prst="line">
            <a:avLst/>
          </a:prstGeom>
          <a:ln w="57150">
            <a:solidFill>
              <a:srgbClr val="95C11F"/>
            </a:solidFill>
          </a:ln>
        </p:spPr>
        <p:style>
          <a:lnRef idx="1">
            <a:schemeClr val="accent1"/>
          </a:lnRef>
          <a:fillRef idx="0">
            <a:schemeClr val="accent1"/>
          </a:fillRef>
          <a:effectRef idx="0">
            <a:schemeClr val="accent1"/>
          </a:effectRef>
          <a:fontRef idx="minor">
            <a:schemeClr val="tx1"/>
          </a:fontRef>
        </p:style>
      </p:cxnSp>
      <p:sp>
        <p:nvSpPr>
          <p:cNvPr id="10" name="Text Placeholder 17">
            <a:extLst>
              <a:ext uri="{FF2B5EF4-FFF2-40B4-BE49-F238E27FC236}">
                <a16:creationId xmlns:a16="http://schemas.microsoft.com/office/drawing/2014/main" id="{8A90F80C-3C4E-9E4F-86E7-4020F0FE2499}"/>
              </a:ext>
            </a:extLst>
          </p:cNvPr>
          <p:cNvSpPr>
            <a:spLocks noGrp="1"/>
          </p:cNvSpPr>
          <p:nvPr>
            <p:ph type="body" sz="quarter" idx="11" hasCustomPrompt="1"/>
          </p:nvPr>
        </p:nvSpPr>
        <p:spPr>
          <a:xfrm>
            <a:off x="539545" y="-27296"/>
            <a:ext cx="11127847" cy="1065276"/>
          </a:xfrm>
        </p:spPr>
        <p:txBody>
          <a:bodyPr lIns="0" tIns="0" rIns="0" bIns="0" anchor="b" anchorCtr="0">
            <a:normAutofit/>
          </a:bodyPr>
          <a:lstStyle>
            <a:lvl1pPr marL="0" indent="0">
              <a:lnSpc>
                <a:spcPct val="65000"/>
              </a:lnSpc>
              <a:buNone/>
              <a:defRPr sz="4400" b="1" i="0">
                <a:solidFill>
                  <a:schemeClr val="tx1"/>
                </a:solidFill>
                <a:latin typeface="Calibri" panose="020F0502020204030204" pitchFamily="34" charset="0"/>
                <a:cs typeface="Calibri" panose="020F0502020204030204" pitchFamily="34" charset="0"/>
              </a:defRPr>
            </a:lvl1pPr>
          </a:lstStyle>
          <a:p>
            <a:pPr lvl="0"/>
            <a:r>
              <a:rPr lang="en-US" dirty="0"/>
              <a:t>INFO</a:t>
            </a:r>
          </a:p>
        </p:txBody>
      </p:sp>
      <p:sp>
        <p:nvSpPr>
          <p:cNvPr id="11" name="Text Placeholder 19">
            <a:extLst>
              <a:ext uri="{FF2B5EF4-FFF2-40B4-BE49-F238E27FC236}">
                <a16:creationId xmlns:a16="http://schemas.microsoft.com/office/drawing/2014/main" id="{5EF8664D-7D96-4F4B-AD8A-EED380DD2444}"/>
              </a:ext>
            </a:extLst>
          </p:cNvPr>
          <p:cNvSpPr>
            <a:spLocks noGrp="1"/>
          </p:cNvSpPr>
          <p:nvPr>
            <p:ph type="body" sz="quarter" idx="12" hasCustomPrompt="1"/>
          </p:nvPr>
        </p:nvSpPr>
        <p:spPr>
          <a:xfrm>
            <a:off x="539945" y="1413730"/>
            <a:ext cx="11127447" cy="1645993"/>
          </a:xfrm>
        </p:spPr>
        <p:txBody>
          <a:bodyPr lIns="0" tIns="0" rIns="0" bIns="0">
            <a:noAutofit/>
          </a:bodyPr>
          <a:lstStyle>
            <a:lvl1pPr marL="0" inden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Header</a:t>
            </a:r>
          </a:p>
        </p:txBody>
      </p:sp>
      <p:sp>
        <p:nvSpPr>
          <p:cNvPr id="12" name="Text Placeholder 19">
            <a:extLst>
              <a:ext uri="{FF2B5EF4-FFF2-40B4-BE49-F238E27FC236}">
                <a16:creationId xmlns:a16="http://schemas.microsoft.com/office/drawing/2014/main" id="{C47986E2-D4D2-E941-B5B4-B296BFCCB095}"/>
              </a:ext>
            </a:extLst>
          </p:cNvPr>
          <p:cNvSpPr>
            <a:spLocks noGrp="1"/>
          </p:cNvSpPr>
          <p:nvPr>
            <p:ph type="body" sz="quarter" idx="13" hasCustomPrompt="1"/>
          </p:nvPr>
        </p:nvSpPr>
        <p:spPr>
          <a:xfrm>
            <a:off x="539945" y="3671945"/>
            <a:ext cx="11127447"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5" name="Text Placeholder 29">
            <a:extLst>
              <a:ext uri="{FF2B5EF4-FFF2-40B4-BE49-F238E27FC236}">
                <a16:creationId xmlns:a16="http://schemas.microsoft.com/office/drawing/2014/main" id="{B42D980E-7360-B440-B1DC-93ECD8490D1B}"/>
              </a:ext>
            </a:extLst>
          </p:cNvPr>
          <p:cNvSpPr>
            <a:spLocks noGrp="1"/>
          </p:cNvSpPr>
          <p:nvPr>
            <p:ph type="body" sz="quarter" idx="16" hasCustomPrompt="1"/>
          </p:nvPr>
        </p:nvSpPr>
        <p:spPr>
          <a:xfrm>
            <a:off x="539945" y="3408176"/>
            <a:ext cx="11127447" cy="263769"/>
          </a:xfrm>
        </p:spPr>
        <p:txBody>
          <a:bodyPr lIns="0" tIns="0" rIns="0" bIns="0" anchor="b" anchorCtr="0">
            <a:noAutofit/>
          </a:bodyPr>
          <a:lstStyle>
            <a:lvl1pPr marL="0" indent="0">
              <a:lnSpc>
                <a:spcPct val="65000"/>
              </a:lnSpc>
              <a:buFont typeface="Arial" panose="020B0604020202020204" pitchFamily="34" charset="0"/>
              <a:buNone/>
              <a:defRPr sz="2000" b="1" i="0">
                <a:latin typeface="Calibri" panose="020F0502020204030204" pitchFamily="34" charset="0"/>
                <a:cs typeface="Calibri" panose="020F0502020204030204" pitchFamily="34" charset="0"/>
              </a:defRPr>
            </a:lvl1pPr>
          </a:lstStyle>
          <a:p>
            <a:pPr lvl="0"/>
            <a:r>
              <a:rPr lang="en-US" dirty="0"/>
              <a:t>Subhead</a:t>
            </a:r>
          </a:p>
        </p:txBody>
      </p:sp>
      <p:sp>
        <p:nvSpPr>
          <p:cNvPr id="17" name="Text Placeholder 19">
            <a:extLst>
              <a:ext uri="{FF2B5EF4-FFF2-40B4-BE49-F238E27FC236}">
                <a16:creationId xmlns:a16="http://schemas.microsoft.com/office/drawing/2014/main" id="{A8FCE5EE-A550-064D-9A5F-93EFEB703132}"/>
              </a:ext>
            </a:extLst>
          </p:cNvPr>
          <p:cNvSpPr>
            <a:spLocks noGrp="1"/>
          </p:cNvSpPr>
          <p:nvPr>
            <p:ph type="body" sz="quarter" idx="17" hasCustomPrompt="1"/>
          </p:nvPr>
        </p:nvSpPr>
        <p:spPr>
          <a:xfrm>
            <a:off x="539945" y="5130733"/>
            <a:ext cx="11127447"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8" name="Text Placeholder 29">
            <a:extLst>
              <a:ext uri="{FF2B5EF4-FFF2-40B4-BE49-F238E27FC236}">
                <a16:creationId xmlns:a16="http://schemas.microsoft.com/office/drawing/2014/main" id="{6EBFF4F7-D486-5246-A2A5-FE729B0C04F4}"/>
              </a:ext>
            </a:extLst>
          </p:cNvPr>
          <p:cNvSpPr>
            <a:spLocks noGrp="1"/>
          </p:cNvSpPr>
          <p:nvPr>
            <p:ph type="body" sz="quarter" idx="18" hasCustomPrompt="1"/>
          </p:nvPr>
        </p:nvSpPr>
        <p:spPr>
          <a:xfrm>
            <a:off x="539945" y="4866964"/>
            <a:ext cx="11127447" cy="263769"/>
          </a:xfrm>
        </p:spPr>
        <p:txBody>
          <a:bodyPr lIns="0" tIns="0" rIns="0" bIns="0" anchor="b" anchorCtr="0">
            <a:noAutofit/>
          </a:bodyPr>
          <a:lstStyle>
            <a:lvl1pPr marL="0" indent="0">
              <a:lnSpc>
                <a:spcPct val="65000"/>
              </a:lnSpc>
              <a:buFont typeface="Arial" panose="020B0604020202020204" pitchFamily="34" charset="0"/>
              <a:buNone/>
              <a:defRPr sz="2000" b="1" i="0">
                <a:latin typeface="Calibri" panose="020F0502020204030204" pitchFamily="34" charset="0"/>
                <a:cs typeface="Calibri" panose="020F0502020204030204" pitchFamily="34" charset="0"/>
              </a:defRPr>
            </a:lvl1pPr>
          </a:lstStyle>
          <a:p>
            <a:pPr lvl="0"/>
            <a:r>
              <a:rPr lang="en-US" dirty="0"/>
              <a:t>Subhead</a:t>
            </a:r>
          </a:p>
        </p:txBody>
      </p:sp>
    </p:spTree>
    <p:extLst>
      <p:ext uri="{BB962C8B-B14F-4D97-AF65-F5344CB8AC3E}">
        <p14:creationId xmlns:p14="http://schemas.microsoft.com/office/powerpoint/2010/main" val="125722190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urple - Full Page Copy">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D187995-D178-AF49-9D35-2464E766D886}"/>
              </a:ext>
            </a:extLst>
          </p:cNvPr>
          <p:cNvCxnSpPr>
            <a:cxnSpLocks/>
          </p:cNvCxnSpPr>
          <p:nvPr userDrawn="1"/>
        </p:nvCxnSpPr>
        <p:spPr>
          <a:xfrm>
            <a:off x="539764" y="1065276"/>
            <a:ext cx="11127847" cy="0"/>
          </a:xfrm>
          <a:prstGeom prst="line">
            <a:avLst/>
          </a:prstGeom>
          <a:ln w="57150">
            <a:solidFill>
              <a:srgbClr val="82368C"/>
            </a:solidFill>
          </a:ln>
        </p:spPr>
        <p:style>
          <a:lnRef idx="1">
            <a:schemeClr val="accent1"/>
          </a:lnRef>
          <a:fillRef idx="0">
            <a:schemeClr val="accent1"/>
          </a:fillRef>
          <a:effectRef idx="0">
            <a:schemeClr val="accent1"/>
          </a:effectRef>
          <a:fontRef idx="minor">
            <a:schemeClr val="tx1"/>
          </a:fontRef>
        </p:style>
      </p:cxnSp>
      <p:sp>
        <p:nvSpPr>
          <p:cNvPr id="10" name="Text Placeholder 17">
            <a:extLst>
              <a:ext uri="{FF2B5EF4-FFF2-40B4-BE49-F238E27FC236}">
                <a16:creationId xmlns:a16="http://schemas.microsoft.com/office/drawing/2014/main" id="{8A90F80C-3C4E-9E4F-86E7-4020F0FE2499}"/>
              </a:ext>
            </a:extLst>
          </p:cNvPr>
          <p:cNvSpPr>
            <a:spLocks noGrp="1"/>
          </p:cNvSpPr>
          <p:nvPr>
            <p:ph type="body" sz="quarter" idx="11" hasCustomPrompt="1"/>
          </p:nvPr>
        </p:nvSpPr>
        <p:spPr>
          <a:xfrm>
            <a:off x="539764" y="-27296"/>
            <a:ext cx="11127847" cy="1065276"/>
          </a:xfrm>
        </p:spPr>
        <p:txBody>
          <a:bodyPr lIns="0" tIns="0" rIns="0" bIns="0" anchor="b" anchorCtr="0">
            <a:normAutofit/>
          </a:bodyPr>
          <a:lstStyle>
            <a:lvl1pPr marL="0" indent="0">
              <a:lnSpc>
                <a:spcPct val="65000"/>
              </a:lnSpc>
              <a:buNone/>
              <a:defRPr sz="4400" b="1" i="0">
                <a:solidFill>
                  <a:schemeClr val="tx1"/>
                </a:solidFill>
                <a:latin typeface="Calibri" panose="020F0502020204030204" pitchFamily="34" charset="0"/>
                <a:cs typeface="Calibri" panose="020F0502020204030204" pitchFamily="34" charset="0"/>
              </a:defRPr>
            </a:lvl1pPr>
          </a:lstStyle>
          <a:p>
            <a:pPr lvl="0"/>
            <a:r>
              <a:rPr lang="en-US" dirty="0"/>
              <a:t>INFO</a:t>
            </a:r>
          </a:p>
        </p:txBody>
      </p:sp>
      <p:sp>
        <p:nvSpPr>
          <p:cNvPr id="11" name="Text Placeholder 19">
            <a:extLst>
              <a:ext uri="{FF2B5EF4-FFF2-40B4-BE49-F238E27FC236}">
                <a16:creationId xmlns:a16="http://schemas.microsoft.com/office/drawing/2014/main" id="{5EF8664D-7D96-4F4B-AD8A-EED380DD2444}"/>
              </a:ext>
            </a:extLst>
          </p:cNvPr>
          <p:cNvSpPr>
            <a:spLocks noGrp="1"/>
          </p:cNvSpPr>
          <p:nvPr>
            <p:ph type="body" sz="quarter" idx="12" hasCustomPrompt="1"/>
          </p:nvPr>
        </p:nvSpPr>
        <p:spPr>
          <a:xfrm>
            <a:off x="539945" y="1413730"/>
            <a:ext cx="11127447" cy="1645993"/>
          </a:xfrm>
        </p:spPr>
        <p:txBody>
          <a:bodyPr lIns="0" tIns="0" rIns="0" bIns="0">
            <a:noAutofit/>
          </a:bodyPr>
          <a:lstStyle>
            <a:lvl1pPr marL="0" indent="0">
              <a:buNone/>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Header</a:t>
            </a:r>
          </a:p>
        </p:txBody>
      </p:sp>
      <p:sp>
        <p:nvSpPr>
          <p:cNvPr id="12" name="Text Placeholder 19">
            <a:extLst>
              <a:ext uri="{FF2B5EF4-FFF2-40B4-BE49-F238E27FC236}">
                <a16:creationId xmlns:a16="http://schemas.microsoft.com/office/drawing/2014/main" id="{C47986E2-D4D2-E941-B5B4-B296BFCCB095}"/>
              </a:ext>
            </a:extLst>
          </p:cNvPr>
          <p:cNvSpPr>
            <a:spLocks noGrp="1"/>
          </p:cNvSpPr>
          <p:nvPr>
            <p:ph type="body" sz="quarter" idx="13" hasCustomPrompt="1"/>
          </p:nvPr>
        </p:nvSpPr>
        <p:spPr>
          <a:xfrm>
            <a:off x="539945" y="3671945"/>
            <a:ext cx="11127447"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5" name="Text Placeholder 29">
            <a:extLst>
              <a:ext uri="{FF2B5EF4-FFF2-40B4-BE49-F238E27FC236}">
                <a16:creationId xmlns:a16="http://schemas.microsoft.com/office/drawing/2014/main" id="{B42D980E-7360-B440-B1DC-93ECD8490D1B}"/>
              </a:ext>
            </a:extLst>
          </p:cNvPr>
          <p:cNvSpPr>
            <a:spLocks noGrp="1"/>
          </p:cNvSpPr>
          <p:nvPr>
            <p:ph type="body" sz="quarter" idx="16" hasCustomPrompt="1"/>
          </p:nvPr>
        </p:nvSpPr>
        <p:spPr>
          <a:xfrm>
            <a:off x="539945" y="3408176"/>
            <a:ext cx="11127447" cy="263769"/>
          </a:xfrm>
        </p:spPr>
        <p:txBody>
          <a:bodyPr lIns="0" tIns="0" rIns="0" bIns="0" anchor="b" anchorCtr="0">
            <a:noAutofit/>
          </a:bodyPr>
          <a:lstStyle>
            <a:lvl1pPr marL="0" indent="0">
              <a:lnSpc>
                <a:spcPct val="65000"/>
              </a:lnSpc>
              <a:buFont typeface="Arial" panose="020B0604020202020204" pitchFamily="34" charset="0"/>
              <a:buNone/>
              <a:defRPr sz="2000" b="1" i="0">
                <a:latin typeface="Calibri" panose="020F0502020204030204" pitchFamily="34" charset="0"/>
                <a:cs typeface="Calibri" panose="020F0502020204030204" pitchFamily="34" charset="0"/>
              </a:defRPr>
            </a:lvl1pPr>
          </a:lstStyle>
          <a:p>
            <a:pPr lvl="0"/>
            <a:r>
              <a:rPr lang="en-US" dirty="0"/>
              <a:t>Subhead</a:t>
            </a:r>
          </a:p>
        </p:txBody>
      </p:sp>
      <p:sp>
        <p:nvSpPr>
          <p:cNvPr id="17" name="Text Placeholder 19">
            <a:extLst>
              <a:ext uri="{FF2B5EF4-FFF2-40B4-BE49-F238E27FC236}">
                <a16:creationId xmlns:a16="http://schemas.microsoft.com/office/drawing/2014/main" id="{A8FCE5EE-A550-064D-9A5F-93EFEB703132}"/>
              </a:ext>
            </a:extLst>
          </p:cNvPr>
          <p:cNvSpPr>
            <a:spLocks noGrp="1"/>
          </p:cNvSpPr>
          <p:nvPr>
            <p:ph type="body" sz="quarter" idx="17" hasCustomPrompt="1"/>
          </p:nvPr>
        </p:nvSpPr>
        <p:spPr>
          <a:xfrm>
            <a:off x="539945" y="5130733"/>
            <a:ext cx="11127447" cy="951401"/>
          </a:xfrm>
        </p:spPr>
        <p:txBody>
          <a:bodyPr lIns="0" tIns="0" rIns="0" bIns="0">
            <a:noAutofit/>
          </a:bodyPr>
          <a:lstStyle>
            <a:lvl1pPr marL="285750" indent="-285750">
              <a:buFont typeface="Arial" panose="020B0604020202020204" pitchFamily="34" charset="0"/>
              <a:buChar char="•"/>
              <a:defRPr sz="1500">
                <a:latin typeface="Arial" panose="020B0604020202020204" pitchFamily="34" charset="0"/>
                <a:cs typeface="Arial" panose="020B0604020202020204" pitchFamily="34" charset="0"/>
              </a:defRPr>
            </a:lvl1pPr>
            <a:lvl2pPr marL="457200" indent="0">
              <a:buNone/>
              <a:defRPr sz="1500">
                <a:latin typeface="Arial" panose="020B0604020202020204" pitchFamily="34" charset="0"/>
                <a:cs typeface="Arial" panose="020B0604020202020204" pitchFamily="34" charset="0"/>
              </a:defRPr>
            </a:lvl2pPr>
            <a:lvl3pPr marL="914400" indent="0">
              <a:buNone/>
              <a:defRPr sz="1500">
                <a:latin typeface="Arial" panose="020B0604020202020204" pitchFamily="34" charset="0"/>
                <a:cs typeface="Arial" panose="020B0604020202020204" pitchFamily="34" charset="0"/>
              </a:defRPr>
            </a:lvl3pPr>
            <a:lvl4pPr marL="1371600" indent="0">
              <a:buNone/>
              <a:defRPr sz="1500">
                <a:latin typeface="Arial" panose="020B0604020202020204" pitchFamily="34" charset="0"/>
                <a:cs typeface="Arial" panose="020B0604020202020204" pitchFamily="34" charset="0"/>
              </a:defRPr>
            </a:lvl4pPr>
            <a:lvl5pPr marL="1828800" indent="0">
              <a:buNone/>
              <a:defRPr sz="1500">
                <a:latin typeface="Arial" panose="020B0604020202020204" pitchFamily="34" charset="0"/>
                <a:cs typeface="Arial" panose="020B0604020202020204" pitchFamily="34" charset="0"/>
              </a:defRPr>
            </a:lvl5pPr>
          </a:lstStyle>
          <a:p>
            <a:pPr lvl="0"/>
            <a:r>
              <a:rPr lang="en-US" dirty="0"/>
              <a:t>Info</a:t>
            </a:r>
          </a:p>
        </p:txBody>
      </p:sp>
      <p:sp>
        <p:nvSpPr>
          <p:cNvPr id="18" name="Text Placeholder 29">
            <a:extLst>
              <a:ext uri="{FF2B5EF4-FFF2-40B4-BE49-F238E27FC236}">
                <a16:creationId xmlns:a16="http://schemas.microsoft.com/office/drawing/2014/main" id="{6EBFF4F7-D486-5246-A2A5-FE729B0C04F4}"/>
              </a:ext>
            </a:extLst>
          </p:cNvPr>
          <p:cNvSpPr>
            <a:spLocks noGrp="1"/>
          </p:cNvSpPr>
          <p:nvPr>
            <p:ph type="body" sz="quarter" idx="18" hasCustomPrompt="1"/>
          </p:nvPr>
        </p:nvSpPr>
        <p:spPr>
          <a:xfrm>
            <a:off x="539945" y="4866964"/>
            <a:ext cx="11127447" cy="263769"/>
          </a:xfrm>
        </p:spPr>
        <p:txBody>
          <a:bodyPr lIns="0" tIns="0" rIns="0" bIns="0" anchor="b" anchorCtr="0">
            <a:noAutofit/>
          </a:bodyPr>
          <a:lstStyle>
            <a:lvl1pPr marL="0" indent="0">
              <a:lnSpc>
                <a:spcPct val="65000"/>
              </a:lnSpc>
              <a:buFont typeface="Arial" panose="020B0604020202020204" pitchFamily="34" charset="0"/>
              <a:buNone/>
              <a:defRPr sz="2000" b="1" i="0">
                <a:latin typeface="Calibri" panose="020F0502020204030204" pitchFamily="34" charset="0"/>
                <a:cs typeface="Calibri" panose="020F0502020204030204" pitchFamily="34" charset="0"/>
              </a:defRPr>
            </a:lvl1pPr>
          </a:lstStyle>
          <a:p>
            <a:pPr lvl="0"/>
            <a:r>
              <a:rPr lang="en-US" dirty="0"/>
              <a:t>Subhead</a:t>
            </a:r>
          </a:p>
        </p:txBody>
      </p:sp>
    </p:spTree>
    <p:extLst>
      <p:ext uri="{BB962C8B-B14F-4D97-AF65-F5344CB8AC3E}">
        <p14:creationId xmlns:p14="http://schemas.microsoft.com/office/powerpoint/2010/main" val="2299812037"/>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 Stats Pag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07CC343-E6A9-0E4D-926C-E9DD3455B67B}"/>
              </a:ext>
            </a:extLst>
          </p:cNvPr>
          <p:cNvCxnSpPr>
            <a:cxnSpLocks/>
          </p:cNvCxnSpPr>
          <p:nvPr userDrawn="1"/>
        </p:nvCxnSpPr>
        <p:spPr>
          <a:xfrm>
            <a:off x="3296019" y="4491662"/>
            <a:ext cx="5032556" cy="0"/>
          </a:xfrm>
          <a:prstGeom prst="line">
            <a:avLst/>
          </a:prstGeom>
          <a:ln w="57150">
            <a:solidFill>
              <a:srgbClr val="449EDD"/>
            </a:solidFill>
          </a:ln>
        </p:spPr>
        <p:style>
          <a:lnRef idx="1">
            <a:schemeClr val="accent1"/>
          </a:lnRef>
          <a:fillRef idx="0">
            <a:schemeClr val="accent1"/>
          </a:fillRef>
          <a:effectRef idx="0">
            <a:schemeClr val="accent1"/>
          </a:effectRef>
          <a:fontRef idx="minor">
            <a:schemeClr val="tx1"/>
          </a:fontRef>
        </p:style>
      </p:cxnSp>
      <p:sp>
        <p:nvSpPr>
          <p:cNvPr id="16" name="Text Placeholder 13">
            <a:extLst>
              <a:ext uri="{FF2B5EF4-FFF2-40B4-BE49-F238E27FC236}">
                <a16:creationId xmlns:a16="http://schemas.microsoft.com/office/drawing/2014/main" id="{65DD4596-62AB-AA42-A935-7ED8DE382FFA}"/>
              </a:ext>
            </a:extLst>
          </p:cNvPr>
          <p:cNvSpPr>
            <a:spLocks noGrp="1"/>
          </p:cNvSpPr>
          <p:nvPr>
            <p:ph type="body" sz="quarter" idx="10" hasCustomPrompt="1"/>
          </p:nvPr>
        </p:nvSpPr>
        <p:spPr>
          <a:xfrm>
            <a:off x="1046347" y="732944"/>
            <a:ext cx="9531350" cy="3930650"/>
          </a:xfrm>
        </p:spPr>
        <p:txBody>
          <a:bodyPr>
            <a:noAutofit/>
          </a:bodyPr>
          <a:lstStyle>
            <a:lvl1pPr marL="0" indent="0" algn="ctr">
              <a:buNone/>
              <a:defRPr sz="30000" b="1" i="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1</a:t>
            </a:r>
          </a:p>
        </p:txBody>
      </p:sp>
      <p:sp>
        <p:nvSpPr>
          <p:cNvPr id="19" name="Text Placeholder 17">
            <a:extLst>
              <a:ext uri="{FF2B5EF4-FFF2-40B4-BE49-F238E27FC236}">
                <a16:creationId xmlns:a16="http://schemas.microsoft.com/office/drawing/2014/main" id="{AFD5724C-703D-C540-A714-8EEA94042F9C}"/>
              </a:ext>
            </a:extLst>
          </p:cNvPr>
          <p:cNvSpPr>
            <a:spLocks noGrp="1"/>
          </p:cNvSpPr>
          <p:nvPr>
            <p:ph type="body" sz="quarter" idx="11" hasCustomPrompt="1"/>
          </p:nvPr>
        </p:nvSpPr>
        <p:spPr>
          <a:xfrm>
            <a:off x="3296019" y="4835525"/>
            <a:ext cx="5032006" cy="949325"/>
          </a:xfrm>
        </p:spPr>
        <p:txBody>
          <a:bodyPr>
            <a:noAutofit/>
          </a:bodyPr>
          <a:lstStyle>
            <a:lvl1pPr marL="0" indent="0" algn="ctr">
              <a:buNone/>
              <a:defRPr sz="1500">
                <a:latin typeface="Arial" panose="020B0604020202020204" pitchFamily="34" charset="0"/>
                <a:cs typeface="Arial" panose="020B0604020202020204" pitchFamily="34" charset="0"/>
              </a:defRPr>
            </a:lvl1pPr>
            <a:lvl2pPr marL="457200" indent="0" algn="ctr">
              <a:buNone/>
              <a:defRPr sz="1500">
                <a:latin typeface="Arial" panose="020B0604020202020204" pitchFamily="34" charset="0"/>
                <a:cs typeface="Arial" panose="020B0604020202020204" pitchFamily="34" charset="0"/>
              </a:defRPr>
            </a:lvl2pPr>
            <a:lvl3pPr marL="914400" indent="0" algn="ctr">
              <a:buNone/>
              <a:defRPr sz="1500">
                <a:latin typeface="Arial" panose="020B0604020202020204" pitchFamily="34" charset="0"/>
                <a:cs typeface="Arial" panose="020B0604020202020204" pitchFamily="34" charset="0"/>
              </a:defRPr>
            </a:lvl3pPr>
            <a:lvl4pPr marL="1371600" indent="0" algn="ctr">
              <a:buNone/>
              <a:defRPr sz="1500">
                <a:latin typeface="Arial" panose="020B0604020202020204" pitchFamily="34" charset="0"/>
                <a:cs typeface="Arial" panose="020B0604020202020204" pitchFamily="34" charset="0"/>
              </a:defRPr>
            </a:lvl4pPr>
            <a:lvl5pPr marL="1828800" indent="0" algn="ctr">
              <a:buNone/>
              <a:defRPr sz="1500">
                <a:latin typeface="Arial" panose="020B0604020202020204" pitchFamily="34" charset="0"/>
                <a:cs typeface="Arial" panose="020B0604020202020204" pitchFamily="34" charset="0"/>
              </a:defRPr>
            </a:lvl5pPr>
          </a:lstStyle>
          <a:p>
            <a:pPr lvl="0"/>
            <a:r>
              <a:rPr lang="en-US" dirty="0"/>
              <a:t>Info</a:t>
            </a:r>
          </a:p>
        </p:txBody>
      </p:sp>
    </p:spTree>
    <p:extLst>
      <p:ext uri="{BB962C8B-B14F-4D97-AF65-F5344CB8AC3E}">
        <p14:creationId xmlns:p14="http://schemas.microsoft.com/office/powerpoint/2010/main" val="156846323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range - Presentation Title Whit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AFA5D5B-7D72-6C4F-B05D-DBFD4A0A66DA}"/>
              </a:ext>
            </a:extLst>
          </p:cNvPr>
          <p:cNvSpPr>
            <a:spLocks noGrp="1"/>
          </p:cNvSpPr>
          <p:nvPr>
            <p:ph type="pic" sz="quarter" idx="11" hasCustomPrompt="1"/>
          </p:nvPr>
        </p:nvSpPr>
        <p:spPr>
          <a:xfrm>
            <a:off x="9390850" y="2530474"/>
            <a:ext cx="708025" cy="708025"/>
          </a:xfrm>
        </p:spPr>
        <p:txBody>
          <a:bodyPr>
            <a:normAutofit/>
          </a:bodyPr>
          <a:lstStyle>
            <a:lvl1pPr marL="0" indent="0" algn="ctr">
              <a:buFontTx/>
              <a:buNone/>
              <a:defRPr sz="1200"/>
            </a:lvl1pPr>
          </a:lstStyle>
          <a:p>
            <a:r>
              <a:rPr lang="en-US" dirty="0"/>
              <a:t>Insert Orange Glint</a:t>
            </a:r>
          </a:p>
        </p:txBody>
      </p:sp>
      <p:sp>
        <p:nvSpPr>
          <p:cNvPr id="14" name="Text Placeholder 2">
            <a:extLst>
              <a:ext uri="{FF2B5EF4-FFF2-40B4-BE49-F238E27FC236}">
                <a16:creationId xmlns:a16="http://schemas.microsoft.com/office/drawing/2014/main" id="{CB2CE934-8E84-6E4E-83C5-8E7055592C78}"/>
              </a:ext>
            </a:extLst>
          </p:cNvPr>
          <p:cNvSpPr>
            <a:spLocks noGrp="1"/>
          </p:cNvSpPr>
          <p:nvPr>
            <p:ph type="body" sz="quarter" idx="12" hasCustomPrompt="1"/>
          </p:nvPr>
        </p:nvSpPr>
        <p:spPr>
          <a:xfrm>
            <a:off x="1070342" y="2426677"/>
            <a:ext cx="9603520" cy="1486022"/>
          </a:xfrm>
        </p:spPr>
        <p:txBody>
          <a:bodyPr anchor="b" anchorCtr="0">
            <a:spAutoFit/>
          </a:bodyPr>
          <a:lstStyle>
            <a:lvl1pPr marL="0" indent="0" algn="ctr">
              <a:buNone/>
              <a:defRPr sz="10000" b="1" i="0">
                <a:latin typeface="Calibri" panose="020F0502020204030204" pitchFamily="34" charset="0"/>
                <a:cs typeface="Calibri" panose="020F0502020204030204" pitchFamily="34" charset="0"/>
              </a:defRPr>
            </a:lvl1pPr>
            <a:lvl2pPr marL="457200" indent="0">
              <a:buNone/>
              <a:defRPr sz="6000" b="1" i="0">
                <a:latin typeface="Calibri" panose="020F0502020204030204" pitchFamily="34" charset="0"/>
                <a:cs typeface="Calibri" panose="020F0502020204030204" pitchFamily="34" charset="0"/>
              </a:defRPr>
            </a:lvl2pPr>
            <a:lvl3pPr marL="914400" indent="0">
              <a:buNone/>
              <a:defRPr sz="6000" b="1" i="0">
                <a:latin typeface="Calibri" panose="020F0502020204030204" pitchFamily="34" charset="0"/>
                <a:cs typeface="Calibri" panose="020F0502020204030204" pitchFamily="34" charset="0"/>
              </a:defRPr>
            </a:lvl3pPr>
            <a:lvl4pPr marL="1371600" indent="0">
              <a:buNone/>
              <a:defRPr sz="6000" b="1" i="0">
                <a:latin typeface="Calibri" panose="020F0502020204030204" pitchFamily="34" charset="0"/>
                <a:cs typeface="Calibri" panose="020F0502020204030204" pitchFamily="34" charset="0"/>
              </a:defRPr>
            </a:lvl4pPr>
            <a:lvl5pPr marL="1828800" indent="0">
              <a:buNone/>
              <a:defRPr sz="6000" b="1" i="0">
                <a:latin typeface="Calibri" panose="020F0502020204030204" pitchFamily="34" charset="0"/>
                <a:cs typeface="Calibri" panose="020F0502020204030204" pitchFamily="34" charset="0"/>
              </a:defRPr>
            </a:lvl5pPr>
          </a:lstStyle>
          <a:p>
            <a:pPr lvl="0"/>
            <a:r>
              <a:rPr lang="en-US" dirty="0"/>
              <a:t>COURSE TITLE</a:t>
            </a:r>
          </a:p>
        </p:txBody>
      </p:sp>
      <p:cxnSp>
        <p:nvCxnSpPr>
          <p:cNvPr id="15" name="Straight Connector 14">
            <a:extLst>
              <a:ext uri="{FF2B5EF4-FFF2-40B4-BE49-F238E27FC236}">
                <a16:creationId xmlns:a16="http://schemas.microsoft.com/office/drawing/2014/main" id="{719D39A0-F9B6-1D4D-BFED-AA6B819133AA}"/>
              </a:ext>
            </a:extLst>
          </p:cNvPr>
          <p:cNvCxnSpPr>
            <a:cxnSpLocks/>
          </p:cNvCxnSpPr>
          <p:nvPr userDrawn="1"/>
        </p:nvCxnSpPr>
        <p:spPr>
          <a:xfrm>
            <a:off x="2026450" y="3842153"/>
            <a:ext cx="7718413" cy="0"/>
          </a:xfrm>
          <a:prstGeom prst="line">
            <a:avLst/>
          </a:prstGeom>
          <a:ln w="127000">
            <a:solidFill>
              <a:srgbClr val="F7A600"/>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4EC1B270-41FE-B44D-8A27-2707BCAB5D72}"/>
              </a:ext>
            </a:extLst>
          </p:cNvPr>
          <p:cNvSpPr>
            <a:spLocks noGrp="1"/>
          </p:cNvSpPr>
          <p:nvPr>
            <p:ph type="body" sz="quarter" idx="13" hasCustomPrompt="1"/>
          </p:nvPr>
        </p:nvSpPr>
        <p:spPr>
          <a:xfrm>
            <a:off x="3621881" y="5864469"/>
            <a:ext cx="4527550" cy="263769"/>
          </a:xfrm>
        </p:spPr>
        <p:txBody>
          <a:bodyPr>
            <a:noAutofit/>
          </a:bodyPr>
          <a:lstStyle>
            <a:lvl1pPr marL="0" indent="0" algn="ctr">
              <a:buNone/>
              <a:defRPr sz="1500" b="1" i="0">
                <a:latin typeface="Arial" panose="020B0604020202020204" pitchFamily="34" charset="0"/>
                <a:cs typeface="Arial" panose="020B0604020202020204" pitchFamily="34" charset="0"/>
              </a:defRPr>
            </a:lvl1pPr>
            <a:lvl2pPr marL="457200" indent="0" algn="ctr">
              <a:buNone/>
              <a:defRPr sz="1500">
                <a:latin typeface="Arial" panose="020B0604020202020204" pitchFamily="34" charset="0"/>
                <a:cs typeface="Arial" panose="020B0604020202020204" pitchFamily="34" charset="0"/>
              </a:defRPr>
            </a:lvl2pPr>
            <a:lvl3pPr marL="914400" indent="0" algn="ctr">
              <a:buNone/>
              <a:defRPr sz="1500">
                <a:latin typeface="Arial" panose="020B0604020202020204" pitchFamily="34" charset="0"/>
                <a:cs typeface="Arial" panose="020B0604020202020204" pitchFamily="34" charset="0"/>
              </a:defRPr>
            </a:lvl3pPr>
            <a:lvl4pPr marL="1371600" indent="0" algn="ctr">
              <a:buNone/>
              <a:defRPr sz="1500">
                <a:latin typeface="Arial" panose="020B0604020202020204" pitchFamily="34" charset="0"/>
                <a:cs typeface="Arial" panose="020B0604020202020204" pitchFamily="34" charset="0"/>
              </a:defRPr>
            </a:lvl4pPr>
            <a:lvl5pPr marL="1828800" indent="0" algn="ctr">
              <a:buNone/>
              <a:defRPr sz="1500">
                <a:latin typeface="Arial" panose="020B0604020202020204" pitchFamily="34" charset="0"/>
                <a:cs typeface="Arial" panose="020B0604020202020204" pitchFamily="34" charset="0"/>
              </a:defRPr>
            </a:lvl5pPr>
          </a:lstStyle>
          <a:p>
            <a:pPr lvl="0"/>
            <a:r>
              <a:rPr lang="en-US" dirty="0" err="1"/>
              <a:t>Firstname</a:t>
            </a:r>
            <a:r>
              <a:rPr lang="en-US" dirty="0"/>
              <a:t> Surname</a:t>
            </a:r>
          </a:p>
        </p:txBody>
      </p:sp>
      <p:sp>
        <p:nvSpPr>
          <p:cNvPr id="18" name="Text Placeholder 16">
            <a:extLst>
              <a:ext uri="{FF2B5EF4-FFF2-40B4-BE49-F238E27FC236}">
                <a16:creationId xmlns:a16="http://schemas.microsoft.com/office/drawing/2014/main" id="{188BFCDE-C655-FF46-8A06-7865D7494DAB}"/>
              </a:ext>
            </a:extLst>
          </p:cNvPr>
          <p:cNvSpPr>
            <a:spLocks noGrp="1"/>
          </p:cNvSpPr>
          <p:nvPr>
            <p:ph type="body" sz="quarter" idx="14" hasCustomPrompt="1"/>
          </p:nvPr>
        </p:nvSpPr>
        <p:spPr>
          <a:xfrm>
            <a:off x="3621881" y="6100895"/>
            <a:ext cx="4527550" cy="263769"/>
          </a:xfrm>
        </p:spPr>
        <p:txBody>
          <a:bodyPr>
            <a:noAutofit/>
          </a:bodyPr>
          <a:lstStyle>
            <a:lvl1pPr marL="0" indent="0" algn="ctr">
              <a:buNone/>
              <a:defRPr sz="1500" b="0" i="0">
                <a:latin typeface="Arial" panose="020B0604020202020204" pitchFamily="34" charset="0"/>
                <a:cs typeface="Arial" panose="020B0604020202020204" pitchFamily="34" charset="0"/>
              </a:defRPr>
            </a:lvl1pPr>
            <a:lvl2pPr marL="457200" indent="0" algn="ctr">
              <a:buNone/>
              <a:defRPr sz="1500">
                <a:latin typeface="Arial" panose="020B0604020202020204" pitchFamily="34" charset="0"/>
                <a:cs typeface="Arial" panose="020B0604020202020204" pitchFamily="34" charset="0"/>
              </a:defRPr>
            </a:lvl2pPr>
            <a:lvl3pPr marL="914400" indent="0" algn="ctr">
              <a:buNone/>
              <a:defRPr sz="1500">
                <a:latin typeface="Arial" panose="020B0604020202020204" pitchFamily="34" charset="0"/>
                <a:cs typeface="Arial" panose="020B0604020202020204" pitchFamily="34" charset="0"/>
              </a:defRPr>
            </a:lvl3pPr>
            <a:lvl4pPr marL="1371600" indent="0" algn="ctr">
              <a:buNone/>
              <a:defRPr sz="1500">
                <a:latin typeface="Arial" panose="020B0604020202020204" pitchFamily="34" charset="0"/>
                <a:cs typeface="Arial" panose="020B0604020202020204" pitchFamily="34" charset="0"/>
              </a:defRPr>
            </a:lvl4pPr>
            <a:lvl5pPr marL="1828800" indent="0" algn="ctr">
              <a:buNone/>
              <a:defRPr sz="1500">
                <a:latin typeface="Arial" panose="020B0604020202020204" pitchFamily="34" charset="0"/>
                <a:cs typeface="Arial" panose="020B0604020202020204" pitchFamily="34" charset="0"/>
              </a:defRPr>
            </a:lvl5pPr>
          </a:lstStyle>
          <a:p>
            <a:pPr lvl="0"/>
            <a:r>
              <a:rPr lang="en-US" dirty="0"/>
              <a:t>Job Title</a:t>
            </a:r>
          </a:p>
        </p:txBody>
      </p:sp>
      <p:pic>
        <p:nvPicPr>
          <p:cNvPr id="12" name="Picture 11">
            <a:extLst>
              <a:ext uri="{FF2B5EF4-FFF2-40B4-BE49-F238E27FC236}">
                <a16:creationId xmlns:a16="http://schemas.microsoft.com/office/drawing/2014/main" id="{9F220D06-6F4D-874F-9381-689E794D048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1522" y="5542342"/>
            <a:ext cx="1633300" cy="969157"/>
          </a:xfrm>
          <a:prstGeom prst="rect">
            <a:avLst/>
          </a:prstGeom>
        </p:spPr>
      </p:pic>
    </p:spTree>
    <p:extLst>
      <p:ext uri="{BB962C8B-B14F-4D97-AF65-F5344CB8AC3E}">
        <p14:creationId xmlns:p14="http://schemas.microsoft.com/office/powerpoint/2010/main" val="407229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genta - Stats Pag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07CC343-E6A9-0E4D-926C-E9DD3455B67B}"/>
              </a:ext>
            </a:extLst>
          </p:cNvPr>
          <p:cNvCxnSpPr>
            <a:cxnSpLocks/>
          </p:cNvCxnSpPr>
          <p:nvPr userDrawn="1"/>
        </p:nvCxnSpPr>
        <p:spPr>
          <a:xfrm>
            <a:off x="3296019" y="4491662"/>
            <a:ext cx="5032556" cy="0"/>
          </a:xfrm>
          <a:prstGeom prst="line">
            <a:avLst/>
          </a:prstGeom>
          <a:ln w="57150">
            <a:solidFill>
              <a:srgbClr val="E6007E"/>
            </a:solidFill>
          </a:ln>
        </p:spPr>
        <p:style>
          <a:lnRef idx="1">
            <a:schemeClr val="accent1"/>
          </a:lnRef>
          <a:fillRef idx="0">
            <a:schemeClr val="accent1"/>
          </a:fillRef>
          <a:effectRef idx="0">
            <a:schemeClr val="accent1"/>
          </a:effectRef>
          <a:fontRef idx="minor">
            <a:schemeClr val="tx1"/>
          </a:fontRef>
        </p:style>
      </p:cxnSp>
      <p:sp>
        <p:nvSpPr>
          <p:cNvPr id="16" name="Text Placeholder 13">
            <a:extLst>
              <a:ext uri="{FF2B5EF4-FFF2-40B4-BE49-F238E27FC236}">
                <a16:creationId xmlns:a16="http://schemas.microsoft.com/office/drawing/2014/main" id="{65DD4596-62AB-AA42-A935-7ED8DE382FFA}"/>
              </a:ext>
            </a:extLst>
          </p:cNvPr>
          <p:cNvSpPr>
            <a:spLocks noGrp="1"/>
          </p:cNvSpPr>
          <p:nvPr>
            <p:ph type="body" sz="quarter" idx="10" hasCustomPrompt="1"/>
          </p:nvPr>
        </p:nvSpPr>
        <p:spPr>
          <a:xfrm>
            <a:off x="1046347" y="732944"/>
            <a:ext cx="9531350" cy="3930650"/>
          </a:xfrm>
        </p:spPr>
        <p:txBody>
          <a:bodyPr>
            <a:noAutofit/>
          </a:bodyPr>
          <a:lstStyle>
            <a:lvl1pPr marL="0" indent="0" algn="ctr">
              <a:buNone/>
              <a:defRPr sz="30000" b="1" i="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1</a:t>
            </a:r>
          </a:p>
        </p:txBody>
      </p:sp>
      <p:sp>
        <p:nvSpPr>
          <p:cNvPr id="19" name="Text Placeholder 17">
            <a:extLst>
              <a:ext uri="{FF2B5EF4-FFF2-40B4-BE49-F238E27FC236}">
                <a16:creationId xmlns:a16="http://schemas.microsoft.com/office/drawing/2014/main" id="{AFD5724C-703D-C540-A714-8EEA94042F9C}"/>
              </a:ext>
            </a:extLst>
          </p:cNvPr>
          <p:cNvSpPr>
            <a:spLocks noGrp="1"/>
          </p:cNvSpPr>
          <p:nvPr>
            <p:ph type="body" sz="quarter" idx="11" hasCustomPrompt="1"/>
          </p:nvPr>
        </p:nvSpPr>
        <p:spPr>
          <a:xfrm>
            <a:off x="3296019" y="4835525"/>
            <a:ext cx="5032006" cy="949325"/>
          </a:xfrm>
        </p:spPr>
        <p:txBody>
          <a:bodyPr>
            <a:noAutofit/>
          </a:bodyPr>
          <a:lstStyle>
            <a:lvl1pPr marL="0" indent="0" algn="ctr">
              <a:buNone/>
              <a:defRPr sz="1500">
                <a:latin typeface="Arial" panose="020B0604020202020204" pitchFamily="34" charset="0"/>
                <a:cs typeface="Arial" panose="020B0604020202020204" pitchFamily="34" charset="0"/>
              </a:defRPr>
            </a:lvl1pPr>
            <a:lvl2pPr marL="457200" indent="0" algn="ctr">
              <a:buNone/>
              <a:defRPr sz="1500">
                <a:latin typeface="Arial" panose="020B0604020202020204" pitchFamily="34" charset="0"/>
                <a:cs typeface="Arial" panose="020B0604020202020204" pitchFamily="34" charset="0"/>
              </a:defRPr>
            </a:lvl2pPr>
            <a:lvl3pPr marL="914400" indent="0" algn="ctr">
              <a:buNone/>
              <a:defRPr sz="1500">
                <a:latin typeface="Arial" panose="020B0604020202020204" pitchFamily="34" charset="0"/>
                <a:cs typeface="Arial" panose="020B0604020202020204" pitchFamily="34" charset="0"/>
              </a:defRPr>
            </a:lvl3pPr>
            <a:lvl4pPr marL="1371600" indent="0" algn="ctr">
              <a:buNone/>
              <a:defRPr sz="1500">
                <a:latin typeface="Arial" panose="020B0604020202020204" pitchFamily="34" charset="0"/>
                <a:cs typeface="Arial" panose="020B0604020202020204" pitchFamily="34" charset="0"/>
              </a:defRPr>
            </a:lvl4pPr>
            <a:lvl5pPr marL="1828800" indent="0" algn="ctr">
              <a:buNone/>
              <a:defRPr sz="1500">
                <a:latin typeface="Arial" panose="020B0604020202020204" pitchFamily="34" charset="0"/>
                <a:cs typeface="Arial" panose="020B0604020202020204" pitchFamily="34" charset="0"/>
              </a:defRPr>
            </a:lvl5pPr>
          </a:lstStyle>
          <a:p>
            <a:pPr lvl="0"/>
            <a:r>
              <a:rPr lang="en-US" dirty="0"/>
              <a:t>Info</a:t>
            </a:r>
          </a:p>
        </p:txBody>
      </p:sp>
    </p:spTree>
    <p:extLst>
      <p:ext uri="{BB962C8B-B14F-4D97-AF65-F5344CB8AC3E}">
        <p14:creationId xmlns:p14="http://schemas.microsoft.com/office/powerpoint/2010/main" val="281952199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range - Stats Pag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07CC343-E6A9-0E4D-926C-E9DD3455B67B}"/>
              </a:ext>
            </a:extLst>
          </p:cNvPr>
          <p:cNvCxnSpPr>
            <a:cxnSpLocks/>
          </p:cNvCxnSpPr>
          <p:nvPr userDrawn="1"/>
        </p:nvCxnSpPr>
        <p:spPr>
          <a:xfrm>
            <a:off x="3579722" y="4491662"/>
            <a:ext cx="5032556" cy="0"/>
          </a:xfrm>
          <a:prstGeom prst="line">
            <a:avLst/>
          </a:prstGeom>
          <a:ln w="57150">
            <a:solidFill>
              <a:srgbClr val="F7A600"/>
            </a:solidFill>
          </a:ln>
        </p:spPr>
        <p:style>
          <a:lnRef idx="1">
            <a:schemeClr val="accent1"/>
          </a:lnRef>
          <a:fillRef idx="0">
            <a:schemeClr val="accent1"/>
          </a:fillRef>
          <a:effectRef idx="0">
            <a:schemeClr val="accent1"/>
          </a:effectRef>
          <a:fontRef idx="minor">
            <a:schemeClr val="tx1"/>
          </a:fontRef>
        </p:style>
      </p:cxnSp>
      <p:sp>
        <p:nvSpPr>
          <p:cNvPr id="16" name="Text Placeholder 13">
            <a:extLst>
              <a:ext uri="{FF2B5EF4-FFF2-40B4-BE49-F238E27FC236}">
                <a16:creationId xmlns:a16="http://schemas.microsoft.com/office/drawing/2014/main" id="{65DD4596-62AB-AA42-A935-7ED8DE382FFA}"/>
              </a:ext>
            </a:extLst>
          </p:cNvPr>
          <p:cNvSpPr>
            <a:spLocks noGrp="1"/>
          </p:cNvSpPr>
          <p:nvPr>
            <p:ph type="body" sz="quarter" idx="10" hasCustomPrompt="1"/>
          </p:nvPr>
        </p:nvSpPr>
        <p:spPr>
          <a:xfrm>
            <a:off x="1330325" y="732944"/>
            <a:ext cx="9531350" cy="3930650"/>
          </a:xfrm>
        </p:spPr>
        <p:txBody>
          <a:bodyPr>
            <a:noAutofit/>
          </a:bodyPr>
          <a:lstStyle>
            <a:lvl1pPr marL="0" indent="0" algn="ctr">
              <a:buNone/>
              <a:defRPr sz="30000" b="1" i="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1</a:t>
            </a:r>
          </a:p>
        </p:txBody>
      </p:sp>
      <p:sp>
        <p:nvSpPr>
          <p:cNvPr id="19" name="Text Placeholder 17">
            <a:extLst>
              <a:ext uri="{FF2B5EF4-FFF2-40B4-BE49-F238E27FC236}">
                <a16:creationId xmlns:a16="http://schemas.microsoft.com/office/drawing/2014/main" id="{AFD5724C-703D-C540-A714-8EEA94042F9C}"/>
              </a:ext>
            </a:extLst>
          </p:cNvPr>
          <p:cNvSpPr>
            <a:spLocks noGrp="1"/>
          </p:cNvSpPr>
          <p:nvPr>
            <p:ph type="body" sz="quarter" idx="11" hasCustomPrompt="1"/>
          </p:nvPr>
        </p:nvSpPr>
        <p:spPr>
          <a:xfrm>
            <a:off x="3579997" y="4835525"/>
            <a:ext cx="5032006" cy="949325"/>
          </a:xfrm>
        </p:spPr>
        <p:txBody>
          <a:bodyPr>
            <a:noAutofit/>
          </a:bodyPr>
          <a:lstStyle>
            <a:lvl1pPr marL="0" indent="0" algn="ctr">
              <a:buNone/>
              <a:defRPr sz="1500">
                <a:latin typeface="Arial" panose="020B0604020202020204" pitchFamily="34" charset="0"/>
                <a:cs typeface="Arial" panose="020B0604020202020204" pitchFamily="34" charset="0"/>
              </a:defRPr>
            </a:lvl1pPr>
            <a:lvl2pPr marL="457200" indent="0" algn="ctr">
              <a:buNone/>
              <a:defRPr sz="1500">
                <a:latin typeface="Arial" panose="020B0604020202020204" pitchFamily="34" charset="0"/>
                <a:cs typeface="Arial" panose="020B0604020202020204" pitchFamily="34" charset="0"/>
              </a:defRPr>
            </a:lvl2pPr>
            <a:lvl3pPr marL="914400" indent="0" algn="ctr">
              <a:buNone/>
              <a:defRPr sz="1500">
                <a:latin typeface="Arial" panose="020B0604020202020204" pitchFamily="34" charset="0"/>
                <a:cs typeface="Arial" panose="020B0604020202020204" pitchFamily="34" charset="0"/>
              </a:defRPr>
            </a:lvl3pPr>
            <a:lvl4pPr marL="1371600" indent="0" algn="ctr">
              <a:buNone/>
              <a:defRPr sz="1500">
                <a:latin typeface="Arial" panose="020B0604020202020204" pitchFamily="34" charset="0"/>
                <a:cs typeface="Arial" panose="020B0604020202020204" pitchFamily="34" charset="0"/>
              </a:defRPr>
            </a:lvl4pPr>
            <a:lvl5pPr marL="1828800" indent="0" algn="ctr">
              <a:buNone/>
              <a:defRPr sz="1500">
                <a:latin typeface="Arial" panose="020B0604020202020204" pitchFamily="34" charset="0"/>
                <a:cs typeface="Arial" panose="020B0604020202020204" pitchFamily="34" charset="0"/>
              </a:defRPr>
            </a:lvl5pPr>
          </a:lstStyle>
          <a:p>
            <a:pPr lvl="0"/>
            <a:r>
              <a:rPr lang="en-US" dirty="0"/>
              <a:t>Info</a:t>
            </a:r>
          </a:p>
        </p:txBody>
      </p:sp>
    </p:spTree>
    <p:extLst>
      <p:ext uri="{BB962C8B-B14F-4D97-AF65-F5344CB8AC3E}">
        <p14:creationId xmlns:p14="http://schemas.microsoft.com/office/powerpoint/2010/main" val="1361126841"/>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en - Stats Pag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07CC343-E6A9-0E4D-926C-E9DD3455B67B}"/>
              </a:ext>
            </a:extLst>
          </p:cNvPr>
          <p:cNvCxnSpPr>
            <a:cxnSpLocks/>
          </p:cNvCxnSpPr>
          <p:nvPr userDrawn="1"/>
        </p:nvCxnSpPr>
        <p:spPr>
          <a:xfrm>
            <a:off x="3296019" y="4491662"/>
            <a:ext cx="5032556" cy="0"/>
          </a:xfrm>
          <a:prstGeom prst="line">
            <a:avLst/>
          </a:prstGeom>
          <a:ln w="57150">
            <a:solidFill>
              <a:srgbClr val="95C11F"/>
            </a:solidFill>
          </a:ln>
        </p:spPr>
        <p:style>
          <a:lnRef idx="1">
            <a:schemeClr val="accent1"/>
          </a:lnRef>
          <a:fillRef idx="0">
            <a:schemeClr val="accent1"/>
          </a:fillRef>
          <a:effectRef idx="0">
            <a:schemeClr val="accent1"/>
          </a:effectRef>
          <a:fontRef idx="minor">
            <a:schemeClr val="tx1"/>
          </a:fontRef>
        </p:style>
      </p:cxnSp>
      <p:sp>
        <p:nvSpPr>
          <p:cNvPr id="16" name="Text Placeholder 13">
            <a:extLst>
              <a:ext uri="{FF2B5EF4-FFF2-40B4-BE49-F238E27FC236}">
                <a16:creationId xmlns:a16="http://schemas.microsoft.com/office/drawing/2014/main" id="{65DD4596-62AB-AA42-A935-7ED8DE382FFA}"/>
              </a:ext>
            </a:extLst>
          </p:cNvPr>
          <p:cNvSpPr>
            <a:spLocks noGrp="1"/>
          </p:cNvSpPr>
          <p:nvPr>
            <p:ph type="body" sz="quarter" idx="10" hasCustomPrompt="1"/>
          </p:nvPr>
        </p:nvSpPr>
        <p:spPr>
          <a:xfrm>
            <a:off x="1046347" y="732944"/>
            <a:ext cx="9531350" cy="3930650"/>
          </a:xfrm>
        </p:spPr>
        <p:txBody>
          <a:bodyPr>
            <a:noAutofit/>
          </a:bodyPr>
          <a:lstStyle>
            <a:lvl1pPr marL="0" indent="0" algn="ctr">
              <a:buNone/>
              <a:defRPr sz="30000" b="1" i="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1</a:t>
            </a:r>
          </a:p>
        </p:txBody>
      </p:sp>
      <p:sp>
        <p:nvSpPr>
          <p:cNvPr id="19" name="Text Placeholder 17">
            <a:extLst>
              <a:ext uri="{FF2B5EF4-FFF2-40B4-BE49-F238E27FC236}">
                <a16:creationId xmlns:a16="http://schemas.microsoft.com/office/drawing/2014/main" id="{AFD5724C-703D-C540-A714-8EEA94042F9C}"/>
              </a:ext>
            </a:extLst>
          </p:cNvPr>
          <p:cNvSpPr>
            <a:spLocks noGrp="1"/>
          </p:cNvSpPr>
          <p:nvPr>
            <p:ph type="body" sz="quarter" idx="11" hasCustomPrompt="1"/>
          </p:nvPr>
        </p:nvSpPr>
        <p:spPr>
          <a:xfrm>
            <a:off x="3296019" y="4835525"/>
            <a:ext cx="5032006" cy="949325"/>
          </a:xfrm>
        </p:spPr>
        <p:txBody>
          <a:bodyPr>
            <a:noAutofit/>
          </a:bodyPr>
          <a:lstStyle>
            <a:lvl1pPr marL="0" indent="0" algn="ctr">
              <a:buNone/>
              <a:defRPr sz="1500">
                <a:latin typeface="Arial" panose="020B0604020202020204" pitchFamily="34" charset="0"/>
                <a:cs typeface="Arial" panose="020B0604020202020204" pitchFamily="34" charset="0"/>
              </a:defRPr>
            </a:lvl1pPr>
            <a:lvl2pPr marL="457200" indent="0" algn="ctr">
              <a:buNone/>
              <a:defRPr sz="1500">
                <a:latin typeface="Arial" panose="020B0604020202020204" pitchFamily="34" charset="0"/>
                <a:cs typeface="Arial" panose="020B0604020202020204" pitchFamily="34" charset="0"/>
              </a:defRPr>
            </a:lvl2pPr>
            <a:lvl3pPr marL="914400" indent="0" algn="ctr">
              <a:buNone/>
              <a:defRPr sz="1500">
                <a:latin typeface="Arial" panose="020B0604020202020204" pitchFamily="34" charset="0"/>
                <a:cs typeface="Arial" panose="020B0604020202020204" pitchFamily="34" charset="0"/>
              </a:defRPr>
            </a:lvl3pPr>
            <a:lvl4pPr marL="1371600" indent="0" algn="ctr">
              <a:buNone/>
              <a:defRPr sz="1500">
                <a:latin typeface="Arial" panose="020B0604020202020204" pitchFamily="34" charset="0"/>
                <a:cs typeface="Arial" panose="020B0604020202020204" pitchFamily="34" charset="0"/>
              </a:defRPr>
            </a:lvl4pPr>
            <a:lvl5pPr marL="1828800" indent="0" algn="ctr">
              <a:buNone/>
              <a:defRPr sz="1500">
                <a:latin typeface="Arial" panose="020B0604020202020204" pitchFamily="34" charset="0"/>
                <a:cs typeface="Arial" panose="020B0604020202020204" pitchFamily="34" charset="0"/>
              </a:defRPr>
            </a:lvl5pPr>
          </a:lstStyle>
          <a:p>
            <a:pPr lvl="0"/>
            <a:r>
              <a:rPr lang="en-US" dirty="0"/>
              <a:t>Info</a:t>
            </a:r>
          </a:p>
        </p:txBody>
      </p:sp>
    </p:spTree>
    <p:extLst>
      <p:ext uri="{BB962C8B-B14F-4D97-AF65-F5344CB8AC3E}">
        <p14:creationId xmlns:p14="http://schemas.microsoft.com/office/powerpoint/2010/main" val="2254116680"/>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urple - Stats Pag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07CC343-E6A9-0E4D-926C-E9DD3455B67B}"/>
              </a:ext>
            </a:extLst>
          </p:cNvPr>
          <p:cNvCxnSpPr>
            <a:cxnSpLocks/>
          </p:cNvCxnSpPr>
          <p:nvPr userDrawn="1"/>
        </p:nvCxnSpPr>
        <p:spPr>
          <a:xfrm>
            <a:off x="3296019" y="4491662"/>
            <a:ext cx="5032556" cy="0"/>
          </a:xfrm>
          <a:prstGeom prst="line">
            <a:avLst/>
          </a:prstGeom>
          <a:ln w="57150">
            <a:solidFill>
              <a:srgbClr val="82368C"/>
            </a:solidFill>
          </a:ln>
        </p:spPr>
        <p:style>
          <a:lnRef idx="1">
            <a:schemeClr val="accent1"/>
          </a:lnRef>
          <a:fillRef idx="0">
            <a:schemeClr val="accent1"/>
          </a:fillRef>
          <a:effectRef idx="0">
            <a:schemeClr val="accent1"/>
          </a:effectRef>
          <a:fontRef idx="minor">
            <a:schemeClr val="tx1"/>
          </a:fontRef>
        </p:style>
      </p:cxnSp>
      <p:sp>
        <p:nvSpPr>
          <p:cNvPr id="16" name="Text Placeholder 13">
            <a:extLst>
              <a:ext uri="{FF2B5EF4-FFF2-40B4-BE49-F238E27FC236}">
                <a16:creationId xmlns:a16="http://schemas.microsoft.com/office/drawing/2014/main" id="{65DD4596-62AB-AA42-A935-7ED8DE382FFA}"/>
              </a:ext>
            </a:extLst>
          </p:cNvPr>
          <p:cNvSpPr>
            <a:spLocks noGrp="1"/>
          </p:cNvSpPr>
          <p:nvPr>
            <p:ph type="body" sz="quarter" idx="10" hasCustomPrompt="1"/>
          </p:nvPr>
        </p:nvSpPr>
        <p:spPr>
          <a:xfrm>
            <a:off x="1046347" y="732944"/>
            <a:ext cx="9531350" cy="3930650"/>
          </a:xfrm>
        </p:spPr>
        <p:txBody>
          <a:bodyPr>
            <a:noAutofit/>
          </a:bodyPr>
          <a:lstStyle>
            <a:lvl1pPr marL="0" indent="0" algn="ctr">
              <a:buNone/>
              <a:defRPr sz="30000" b="1" i="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1</a:t>
            </a:r>
          </a:p>
        </p:txBody>
      </p:sp>
      <p:sp>
        <p:nvSpPr>
          <p:cNvPr id="19" name="Text Placeholder 17">
            <a:extLst>
              <a:ext uri="{FF2B5EF4-FFF2-40B4-BE49-F238E27FC236}">
                <a16:creationId xmlns:a16="http://schemas.microsoft.com/office/drawing/2014/main" id="{AFD5724C-703D-C540-A714-8EEA94042F9C}"/>
              </a:ext>
            </a:extLst>
          </p:cNvPr>
          <p:cNvSpPr>
            <a:spLocks noGrp="1"/>
          </p:cNvSpPr>
          <p:nvPr>
            <p:ph type="body" sz="quarter" idx="11" hasCustomPrompt="1"/>
          </p:nvPr>
        </p:nvSpPr>
        <p:spPr>
          <a:xfrm>
            <a:off x="3296019" y="4835525"/>
            <a:ext cx="5032006" cy="949325"/>
          </a:xfrm>
        </p:spPr>
        <p:txBody>
          <a:bodyPr>
            <a:noAutofit/>
          </a:bodyPr>
          <a:lstStyle>
            <a:lvl1pPr marL="0" indent="0" algn="ctr">
              <a:buNone/>
              <a:defRPr sz="1500">
                <a:latin typeface="Arial" panose="020B0604020202020204" pitchFamily="34" charset="0"/>
                <a:cs typeface="Arial" panose="020B0604020202020204" pitchFamily="34" charset="0"/>
              </a:defRPr>
            </a:lvl1pPr>
            <a:lvl2pPr marL="457200" indent="0" algn="ctr">
              <a:buNone/>
              <a:defRPr sz="1500">
                <a:latin typeface="Arial" panose="020B0604020202020204" pitchFamily="34" charset="0"/>
                <a:cs typeface="Arial" panose="020B0604020202020204" pitchFamily="34" charset="0"/>
              </a:defRPr>
            </a:lvl2pPr>
            <a:lvl3pPr marL="914400" indent="0" algn="ctr">
              <a:buNone/>
              <a:defRPr sz="1500">
                <a:latin typeface="Arial" panose="020B0604020202020204" pitchFamily="34" charset="0"/>
                <a:cs typeface="Arial" panose="020B0604020202020204" pitchFamily="34" charset="0"/>
              </a:defRPr>
            </a:lvl3pPr>
            <a:lvl4pPr marL="1371600" indent="0" algn="ctr">
              <a:buNone/>
              <a:defRPr sz="1500">
                <a:latin typeface="Arial" panose="020B0604020202020204" pitchFamily="34" charset="0"/>
                <a:cs typeface="Arial" panose="020B0604020202020204" pitchFamily="34" charset="0"/>
              </a:defRPr>
            </a:lvl4pPr>
            <a:lvl5pPr marL="1828800" indent="0" algn="ctr">
              <a:buNone/>
              <a:defRPr sz="1500">
                <a:latin typeface="Arial" panose="020B0604020202020204" pitchFamily="34" charset="0"/>
                <a:cs typeface="Arial" panose="020B0604020202020204" pitchFamily="34" charset="0"/>
              </a:defRPr>
            </a:lvl5pPr>
          </a:lstStyle>
          <a:p>
            <a:pPr lvl="0"/>
            <a:r>
              <a:rPr lang="en-US" dirty="0"/>
              <a:t>Info</a:t>
            </a:r>
          </a:p>
        </p:txBody>
      </p:sp>
    </p:spTree>
    <p:extLst>
      <p:ext uri="{BB962C8B-B14F-4D97-AF65-F5344CB8AC3E}">
        <p14:creationId xmlns:p14="http://schemas.microsoft.com/office/powerpoint/2010/main" val="58941756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 bleed image and quote">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7FDC04BE-5C5A-3E42-8018-55EF171DA232}"/>
              </a:ext>
            </a:extLst>
          </p:cNvPr>
          <p:cNvSpPr>
            <a:spLocks noGrp="1"/>
          </p:cNvSpPr>
          <p:nvPr>
            <p:ph type="pic" sz="quarter" idx="10"/>
          </p:nvPr>
        </p:nvSpPr>
        <p:spPr>
          <a:xfrm>
            <a:off x="0" y="0"/>
            <a:ext cx="12192000" cy="6858000"/>
          </a:xfrm>
          <a:solidFill>
            <a:schemeClr val="bg1">
              <a:lumMod val="75000"/>
            </a:schemeClr>
          </a:solidFill>
        </p:spPr>
        <p:txBody>
          <a:bodyPr/>
          <a:lstStyle/>
          <a:p>
            <a:endParaRPr lang="en-US" dirty="0"/>
          </a:p>
        </p:txBody>
      </p:sp>
      <p:sp>
        <p:nvSpPr>
          <p:cNvPr id="11" name="Text Placeholder 10">
            <a:extLst>
              <a:ext uri="{FF2B5EF4-FFF2-40B4-BE49-F238E27FC236}">
                <a16:creationId xmlns:a16="http://schemas.microsoft.com/office/drawing/2014/main" id="{EDFEDDBF-758F-C64D-A203-8A8C53D02D5E}"/>
              </a:ext>
            </a:extLst>
          </p:cNvPr>
          <p:cNvSpPr>
            <a:spLocks noGrp="1"/>
          </p:cNvSpPr>
          <p:nvPr>
            <p:ph type="body" sz="quarter" idx="11" hasCustomPrompt="1"/>
          </p:nvPr>
        </p:nvSpPr>
        <p:spPr>
          <a:xfrm>
            <a:off x="548123" y="589695"/>
            <a:ext cx="4017962" cy="914400"/>
          </a:xfrm>
        </p:spPr>
        <p:txBody>
          <a:bodyPr lIns="0" tIns="0" rIns="0" bIns="0">
            <a:noAutofit/>
          </a:bodyPr>
          <a:lstStyle>
            <a:lvl1pPr marL="0" indent="0">
              <a:buNone/>
              <a:defRPr sz="2400" b="1" i="0">
                <a:solidFill>
                  <a:schemeClr val="bg1"/>
                </a:solidFill>
                <a:latin typeface="Calibri" panose="020F0502020204030204" pitchFamily="34" charset="0"/>
                <a:cs typeface="Calibri" panose="020F0502020204030204" pitchFamily="34" charset="0"/>
              </a:defRPr>
            </a:lvl1pPr>
            <a:lvl2pPr marL="457200" indent="0">
              <a:buNone/>
              <a:defRPr sz="2400" b="1" i="0">
                <a:solidFill>
                  <a:schemeClr val="bg1"/>
                </a:solidFill>
                <a:latin typeface="Calibri" panose="020F0502020204030204" pitchFamily="34" charset="0"/>
                <a:cs typeface="Calibri" panose="020F0502020204030204" pitchFamily="34" charset="0"/>
              </a:defRPr>
            </a:lvl2pPr>
            <a:lvl3pPr marL="914400" indent="0">
              <a:buNone/>
              <a:defRPr sz="2400" b="1" i="0">
                <a:solidFill>
                  <a:schemeClr val="bg1"/>
                </a:solidFill>
                <a:latin typeface="Calibri" panose="020F0502020204030204" pitchFamily="34" charset="0"/>
                <a:cs typeface="Calibri" panose="020F0502020204030204" pitchFamily="34" charset="0"/>
              </a:defRPr>
            </a:lvl3pPr>
            <a:lvl4pPr marL="1371600" indent="0">
              <a:buNone/>
              <a:defRPr sz="2400" b="1" i="0">
                <a:solidFill>
                  <a:schemeClr val="bg1"/>
                </a:solidFill>
                <a:latin typeface="Calibri" panose="020F0502020204030204" pitchFamily="34" charset="0"/>
                <a:cs typeface="Calibri" panose="020F0502020204030204" pitchFamily="34" charset="0"/>
              </a:defRPr>
            </a:lvl4pPr>
            <a:lvl5pPr marL="1828800" indent="0">
              <a:buNone/>
              <a:defRPr sz="2400" b="1" i="0">
                <a:solidFill>
                  <a:schemeClr val="bg1"/>
                </a:solidFill>
                <a:latin typeface="Calibri" panose="020F0502020204030204" pitchFamily="34" charset="0"/>
                <a:cs typeface="Calibri" panose="020F0502020204030204" pitchFamily="34" charset="0"/>
              </a:defRPr>
            </a:lvl5pPr>
          </a:lstStyle>
          <a:p>
            <a:pPr lvl="0"/>
            <a:r>
              <a:rPr lang="en-US" dirty="0"/>
              <a:t>Quote</a:t>
            </a:r>
          </a:p>
        </p:txBody>
      </p:sp>
      <p:sp>
        <p:nvSpPr>
          <p:cNvPr id="12" name="Text Placeholder 10">
            <a:extLst>
              <a:ext uri="{FF2B5EF4-FFF2-40B4-BE49-F238E27FC236}">
                <a16:creationId xmlns:a16="http://schemas.microsoft.com/office/drawing/2014/main" id="{E4228D8C-11EF-D745-87BC-2B3E83F34E9E}"/>
              </a:ext>
            </a:extLst>
          </p:cNvPr>
          <p:cNvSpPr>
            <a:spLocks noGrp="1"/>
          </p:cNvSpPr>
          <p:nvPr>
            <p:ph type="body" sz="quarter" idx="12" hasCustomPrompt="1"/>
          </p:nvPr>
        </p:nvSpPr>
        <p:spPr>
          <a:xfrm>
            <a:off x="548123" y="1609602"/>
            <a:ext cx="4017962" cy="264381"/>
          </a:xfrm>
        </p:spPr>
        <p:txBody>
          <a:bodyPr lIns="0" tIns="0" rIns="0" bIns="0">
            <a:noAutofit/>
          </a:bodyPr>
          <a:lstStyle>
            <a:lvl1pPr marL="0" indent="0">
              <a:buNone/>
              <a:defRPr sz="1200" b="0" i="0" baseline="0">
                <a:solidFill>
                  <a:schemeClr val="bg1"/>
                </a:solidFill>
                <a:latin typeface="Arial" panose="020B0604020202020204" pitchFamily="34" charset="0"/>
                <a:cs typeface="Arial" panose="020B0604020202020204" pitchFamily="34" charset="0"/>
              </a:defRPr>
            </a:lvl1pPr>
            <a:lvl2pPr marL="457200" indent="0">
              <a:buNone/>
              <a:defRPr sz="2400" b="1" i="0">
                <a:solidFill>
                  <a:schemeClr val="bg1"/>
                </a:solidFill>
                <a:latin typeface="Calibri" panose="020F0502020204030204" pitchFamily="34" charset="0"/>
                <a:cs typeface="Calibri" panose="020F0502020204030204" pitchFamily="34" charset="0"/>
              </a:defRPr>
            </a:lvl2pPr>
            <a:lvl3pPr marL="914400" indent="0">
              <a:buNone/>
              <a:defRPr sz="2400" b="1" i="0">
                <a:solidFill>
                  <a:schemeClr val="bg1"/>
                </a:solidFill>
                <a:latin typeface="Calibri" panose="020F0502020204030204" pitchFamily="34" charset="0"/>
                <a:cs typeface="Calibri" panose="020F0502020204030204" pitchFamily="34" charset="0"/>
              </a:defRPr>
            </a:lvl3pPr>
            <a:lvl4pPr marL="1371600" indent="0">
              <a:buNone/>
              <a:defRPr sz="2400" b="1" i="0">
                <a:solidFill>
                  <a:schemeClr val="bg1"/>
                </a:solidFill>
                <a:latin typeface="Calibri" panose="020F0502020204030204" pitchFamily="34" charset="0"/>
                <a:cs typeface="Calibri" panose="020F0502020204030204" pitchFamily="34" charset="0"/>
              </a:defRPr>
            </a:lvl4pPr>
            <a:lvl5pPr marL="1828800" indent="0">
              <a:buNone/>
              <a:defRPr sz="2400" b="1" i="0">
                <a:solidFill>
                  <a:schemeClr val="bg1"/>
                </a:solidFill>
                <a:latin typeface="Calibri" panose="020F0502020204030204" pitchFamily="34" charset="0"/>
                <a:cs typeface="Calibri" panose="020F0502020204030204" pitchFamily="34" charset="0"/>
              </a:defRPr>
            </a:lvl5pPr>
          </a:lstStyle>
          <a:p>
            <a:pPr lvl="0"/>
            <a:r>
              <a:rPr lang="en-US" dirty="0" err="1"/>
              <a:t>Firstname</a:t>
            </a:r>
            <a:r>
              <a:rPr lang="en-US" dirty="0"/>
              <a:t> Surname</a:t>
            </a:r>
          </a:p>
        </p:txBody>
      </p:sp>
    </p:spTree>
    <p:extLst>
      <p:ext uri="{BB962C8B-B14F-4D97-AF65-F5344CB8AC3E}">
        <p14:creationId xmlns:p14="http://schemas.microsoft.com/office/powerpoint/2010/main" val="2964861853"/>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Map or Full Bleed Image">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08418D-AD50-6E4E-AA51-1C29260A0057}"/>
              </a:ext>
            </a:extLst>
          </p:cNvPr>
          <p:cNvSpPr txBox="1">
            <a:spLocks/>
          </p:cNvSpPr>
          <p:nvPr userDrawn="1"/>
        </p:nvSpPr>
        <p:spPr>
          <a:xfrm>
            <a:off x="7956484" y="3284620"/>
            <a:ext cx="4235516" cy="13789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9900" b="1" baseline="30000" dirty="0">
                <a:latin typeface="Calibri" panose="020F0502020204030204" pitchFamily="34" charset="0"/>
                <a:cs typeface="Calibri" panose="020F0502020204030204" pitchFamily="34" charset="0"/>
              </a:rPr>
              <a:t>200</a:t>
            </a:r>
          </a:p>
        </p:txBody>
      </p:sp>
      <p:sp>
        <p:nvSpPr>
          <p:cNvPr id="3" name="Text Placeholder 2">
            <a:extLst>
              <a:ext uri="{FF2B5EF4-FFF2-40B4-BE49-F238E27FC236}">
                <a16:creationId xmlns:a16="http://schemas.microsoft.com/office/drawing/2014/main" id="{BBC92DB2-8517-B549-AC65-E39A82F418C6}"/>
              </a:ext>
            </a:extLst>
          </p:cNvPr>
          <p:cNvSpPr txBox="1">
            <a:spLocks/>
          </p:cNvSpPr>
          <p:nvPr userDrawn="1"/>
        </p:nvSpPr>
        <p:spPr>
          <a:xfrm>
            <a:off x="8254981" y="4244694"/>
            <a:ext cx="3638523" cy="8068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dirty="0">
                <a:latin typeface="Calibri" panose="020F0502020204030204" pitchFamily="34" charset="0"/>
                <a:cs typeface="Calibri" panose="020F0502020204030204" pitchFamily="34" charset="0"/>
              </a:rPr>
              <a:t>Times Higher Education World </a:t>
            </a:r>
            <a:r>
              <a:rPr lang="en-GB" sz="1800" dirty="0"/>
              <a:t>University Rankings 2018</a:t>
            </a:r>
          </a:p>
          <a:p>
            <a:pPr marL="0" indent="0" algn="ctr">
              <a:buNone/>
            </a:pPr>
            <a:endParaRPr lang="en-GB" sz="1800" dirty="0">
              <a:latin typeface="Calibri" panose="020F0502020204030204" pitchFamily="34" charset="0"/>
              <a:cs typeface="Calibri" panose="020F0502020204030204" pitchFamily="34" charset="0"/>
            </a:endParaRPr>
          </a:p>
        </p:txBody>
      </p:sp>
      <p:sp>
        <p:nvSpPr>
          <p:cNvPr id="4" name="Text Placeholder 1">
            <a:extLst>
              <a:ext uri="{FF2B5EF4-FFF2-40B4-BE49-F238E27FC236}">
                <a16:creationId xmlns:a16="http://schemas.microsoft.com/office/drawing/2014/main" id="{7194F691-D617-604C-9988-CC170992EE7C}"/>
              </a:ext>
            </a:extLst>
          </p:cNvPr>
          <p:cNvSpPr txBox="1">
            <a:spLocks/>
          </p:cNvSpPr>
          <p:nvPr userDrawn="1"/>
        </p:nvSpPr>
        <p:spPr>
          <a:xfrm>
            <a:off x="7956484" y="2362160"/>
            <a:ext cx="4235516" cy="5517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0000" b="1" i="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aseline="30000" dirty="0"/>
              <a:t>WORLD TOP</a:t>
            </a:r>
          </a:p>
        </p:txBody>
      </p:sp>
      <p:sp>
        <p:nvSpPr>
          <p:cNvPr id="5" name="Text Placeholder 1">
            <a:extLst>
              <a:ext uri="{FF2B5EF4-FFF2-40B4-BE49-F238E27FC236}">
                <a16:creationId xmlns:a16="http://schemas.microsoft.com/office/drawing/2014/main" id="{3F19BB68-8CD0-7D4C-AFF3-4A883E09CE9D}"/>
              </a:ext>
            </a:extLst>
          </p:cNvPr>
          <p:cNvSpPr txBox="1">
            <a:spLocks/>
          </p:cNvSpPr>
          <p:nvPr userDrawn="1"/>
        </p:nvSpPr>
        <p:spPr>
          <a:xfrm>
            <a:off x="4021881" y="3284620"/>
            <a:ext cx="4235516" cy="13789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9900" b="1" baseline="30000" dirty="0">
                <a:latin typeface="Calibri" panose="020F0502020204030204" pitchFamily="34" charset="0"/>
                <a:cs typeface="Calibri" panose="020F0502020204030204" pitchFamily="34" charset="0"/>
              </a:rPr>
              <a:t>15</a:t>
            </a:r>
          </a:p>
        </p:txBody>
      </p:sp>
      <p:sp>
        <p:nvSpPr>
          <p:cNvPr id="6" name="Text Placeholder 2">
            <a:extLst>
              <a:ext uri="{FF2B5EF4-FFF2-40B4-BE49-F238E27FC236}">
                <a16:creationId xmlns:a16="http://schemas.microsoft.com/office/drawing/2014/main" id="{EE92A1AB-0050-1F45-87DE-B1079E8BC126}"/>
              </a:ext>
            </a:extLst>
          </p:cNvPr>
          <p:cNvSpPr txBox="1">
            <a:spLocks/>
          </p:cNvSpPr>
          <p:nvPr userDrawn="1"/>
        </p:nvSpPr>
        <p:spPr>
          <a:xfrm>
            <a:off x="4320378" y="4244694"/>
            <a:ext cx="3638523" cy="8068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dirty="0">
                <a:latin typeface="Calibri" panose="020F0502020204030204" pitchFamily="34" charset="0"/>
                <a:cs typeface="Calibri" panose="020F0502020204030204" pitchFamily="34" charset="0"/>
              </a:rPr>
              <a:t>The Times / Sunday Times 2018 </a:t>
            </a:r>
            <a:br>
              <a:rPr lang="en-GB" sz="1800" dirty="0">
                <a:latin typeface="Calibri" panose="020F0502020204030204" pitchFamily="34" charset="0"/>
                <a:cs typeface="Calibri" panose="020F0502020204030204" pitchFamily="34" charset="0"/>
              </a:rPr>
            </a:br>
            <a:r>
              <a:rPr lang="en-GB" sz="1800" dirty="0">
                <a:latin typeface="Calibri" panose="020F0502020204030204" pitchFamily="34" charset="0"/>
                <a:cs typeface="Calibri" panose="020F0502020204030204" pitchFamily="34" charset="0"/>
              </a:rPr>
              <a:t>and Complete University </a:t>
            </a:r>
            <a:br>
              <a:rPr lang="en-GB" sz="1800" dirty="0">
                <a:latin typeface="Calibri" panose="020F0502020204030204" pitchFamily="34" charset="0"/>
                <a:cs typeface="Calibri" panose="020F0502020204030204" pitchFamily="34" charset="0"/>
              </a:rPr>
            </a:br>
            <a:r>
              <a:rPr lang="en-GB" sz="1800" dirty="0">
                <a:latin typeface="Calibri" panose="020F0502020204030204" pitchFamily="34" charset="0"/>
                <a:cs typeface="Calibri" panose="020F0502020204030204" pitchFamily="34" charset="0"/>
              </a:rPr>
              <a:t>Guide 2019</a:t>
            </a:r>
          </a:p>
        </p:txBody>
      </p:sp>
      <p:sp>
        <p:nvSpPr>
          <p:cNvPr id="7" name="Text Placeholder 1">
            <a:extLst>
              <a:ext uri="{FF2B5EF4-FFF2-40B4-BE49-F238E27FC236}">
                <a16:creationId xmlns:a16="http://schemas.microsoft.com/office/drawing/2014/main" id="{53881DA1-EC04-8D4F-B4BB-7DDA635FF243}"/>
              </a:ext>
            </a:extLst>
          </p:cNvPr>
          <p:cNvSpPr txBox="1">
            <a:spLocks/>
          </p:cNvSpPr>
          <p:nvPr userDrawn="1"/>
        </p:nvSpPr>
        <p:spPr>
          <a:xfrm>
            <a:off x="4021881" y="2362160"/>
            <a:ext cx="4235516" cy="5517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0000" b="1" i="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aseline="30000" dirty="0"/>
              <a:t>UK TOP</a:t>
            </a:r>
          </a:p>
        </p:txBody>
      </p:sp>
      <p:sp>
        <p:nvSpPr>
          <p:cNvPr id="8" name="Text Placeholder 2">
            <a:extLst>
              <a:ext uri="{FF2B5EF4-FFF2-40B4-BE49-F238E27FC236}">
                <a16:creationId xmlns:a16="http://schemas.microsoft.com/office/drawing/2014/main" id="{86A23933-D6EF-CA4F-9C8F-227EFC68B2E6}"/>
              </a:ext>
            </a:extLst>
          </p:cNvPr>
          <p:cNvSpPr txBox="1">
            <a:spLocks/>
          </p:cNvSpPr>
          <p:nvPr userDrawn="1"/>
        </p:nvSpPr>
        <p:spPr>
          <a:xfrm>
            <a:off x="385774" y="4244694"/>
            <a:ext cx="3638523" cy="8068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dirty="0">
                <a:latin typeface="Calibri" panose="020F0502020204030204" pitchFamily="34" charset="0"/>
                <a:cs typeface="Calibri" panose="020F0502020204030204" pitchFamily="34" charset="0"/>
              </a:rPr>
              <a:t>In the Teaching Excellence </a:t>
            </a:r>
            <a:br>
              <a:rPr lang="en-GB" sz="1800" dirty="0">
                <a:latin typeface="Calibri" panose="020F0502020204030204" pitchFamily="34" charset="0"/>
                <a:cs typeface="Calibri" panose="020F0502020204030204" pitchFamily="34" charset="0"/>
              </a:rPr>
            </a:br>
            <a:r>
              <a:rPr lang="en-GB" sz="1800" dirty="0">
                <a:latin typeface="Calibri" panose="020F0502020204030204" pitchFamily="34" charset="0"/>
                <a:cs typeface="Calibri" panose="020F0502020204030204" pitchFamily="34" charset="0"/>
              </a:rPr>
              <a:t>Framework 2017-20</a:t>
            </a:r>
          </a:p>
        </p:txBody>
      </p:sp>
      <p:sp>
        <p:nvSpPr>
          <p:cNvPr id="9" name="Text Placeholder 1">
            <a:extLst>
              <a:ext uri="{FF2B5EF4-FFF2-40B4-BE49-F238E27FC236}">
                <a16:creationId xmlns:a16="http://schemas.microsoft.com/office/drawing/2014/main" id="{0ABE4612-79D1-E248-8E97-9CD1F5BE7AA6}"/>
              </a:ext>
            </a:extLst>
          </p:cNvPr>
          <p:cNvSpPr txBox="1">
            <a:spLocks/>
          </p:cNvSpPr>
          <p:nvPr userDrawn="1"/>
        </p:nvSpPr>
        <p:spPr>
          <a:xfrm>
            <a:off x="87277" y="2362160"/>
            <a:ext cx="4235516" cy="5517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0000" b="1" i="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aseline="30000" dirty="0"/>
              <a:t>AWARDED</a:t>
            </a:r>
          </a:p>
        </p:txBody>
      </p:sp>
      <p:pic>
        <p:nvPicPr>
          <p:cNvPr id="10" name="Picture 9">
            <a:extLst>
              <a:ext uri="{FF2B5EF4-FFF2-40B4-BE49-F238E27FC236}">
                <a16:creationId xmlns:a16="http://schemas.microsoft.com/office/drawing/2014/main" id="{C665C0B4-5CC5-8B46-AB9D-F7F28ABF3D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6972" y="2695710"/>
            <a:ext cx="3496125" cy="1465288"/>
          </a:xfrm>
          <a:prstGeom prst="rect">
            <a:avLst/>
          </a:prstGeom>
        </p:spPr>
      </p:pic>
    </p:spTree>
    <p:extLst>
      <p:ext uri="{BB962C8B-B14F-4D97-AF65-F5344CB8AC3E}">
        <p14:creationId xmlns:p14="http://schemas.microsoft.com/office/powerpoint/2010/main" val="3630788095"/>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 - End Slide Whit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D6B2368-DA44-9E47-BDC2-96D9C59946D4}"/>
              </a:ext>
            </a:extLst>
          </p:cNvPr>
          <p:cNvSpPr txBox="1"/>
          <p:nvPr userDrawn="1"/>
        </p:nvSpPr>
        <p:spPr>
          <a:xfrm>
            <a:off x="8443141" y="5910235"/>
            <a:ext cx="2115131" cy="369332"/>
          </a:xfrm>
          <a:prstGeom prst="rect">
            <a:avLst/>
          </a:prstGeom>
          <a:noFill/>
          <a:effectLst>
            <a:glow rad="190500">
              <a:schemeClr val="tx1">
                <a:alpha val="75000"/>
              </a:schemeClr>
            </a:glow>
          </a:effectLst>
        </p:spPr>
        <p:txBody>
          <a:bodyPr wrap="square" rtlCol="0">
            <a:spAutoFit/>
          </a:bodyPr>
          <a:lstStyle/>
          <a:p>
            <a:pPr>
              <a:spcAft>
                <a:spcPts val="1200"/>
              </a:spcAft>
            </a:pPr>
            <a:r>
              <a:rPr lang="en-GB" b="1" dirty="0" err="1">
                <a:effectLst>
                  <a:glow>
                    <a:schemeClr val="tx1">
                      <a:alpha val="0"/>
                    </a:schemeClr>
                  </a:glow>
                </a:effectLst>
                <a:latin typeface="Arial" panose="020B0604020202020204" pitchFamily="34" charset="0"/>
                <a:cs typeface="Arial" panose="020B0604020202020204" pitchFamily="34" charset="0"/>
              </a:rPr>
              <a:t>ueaofficial</a:t>
            </a:r>
            <a:endParaRPr lang="en-GB" b="1" dirty="0">
              <a:effectLst>
                <a:glow>
                  <a:schemeClr val="tx1">
                    <a:alpha val="0"/>
                  </a:schemeClr>
                </a:glow>
              </a:effectLst>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ABF67BFD-DE4F-2740-809A-F1B48D2D9ED7}"/>
              </a:ext>
            </a:extLst>
          </p:cNvPr>
          <p:cNvSpPr txBox="1">
            <a:spLocks/>
          </p:cNvSpPr>
          <p:nvPr userDrawn="1"/>
        </p:nvSpPr>
        <p:spPr>
          <a:xfrm>
            <a:off x="1524000" y="2377900"/>
            <a:ext cx="9144000" cy="15237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000" b="1" dirty="0">
                <a:latin typeface="Calibri" panose="020F0502020204030204" pitchFamily="34" charset="0"/>
                <a:cs typeface="Calibri" panose="020F0502020204030204" pitchFamily="34" charset="0"/>
              </a:rPr>
              <a:t>THANK YOU</a:t>
            </a:r>
          </a:p>
        </p:txBody>
      </p:sp>
      <p:cxnSp>
        <p:nvCxnSpPr>
          <p:cNvPr id="10" name="Straight Connector 9">
            <a:extLst>
              <a:ext uri="{FF2B5EF4-FFF2-40B4-BE49-F238E27FC236}">
                <a16:creationId xmlns:a16="http://schemas.microsoft.com/office/drawing/2014/main" id="{64A6AE73-C677-6C48-9C72-E7D505414337}"/>
              </a:ext>
            </a:extLst>
          </p:cNvPr>
          <p:cNvCxnSpPr>
            <a:cxnSpLocks/>
          </p:cNvCxnSpPr>
          <p:nvPr userDrawn="1"/>
        </p:nvCxnSpPr>
        <p:spPr>
          <a:xfrm>
            <a:off x="2950246" y="3868967"/>
            <a:ext cx="6362721" cy="0"/>
          </a:xfrm>
          <a:prstGeom prst="line">
            <a:avLst/>
          </a:prstGeom>
          <a:ln w="127000">
            <a:solidFill>
              <a:srgbClr val="449EDD"/>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815A239-3A88-3F4F-B39D-2C82DD27219C}"/>
              </a:ext>
            </a:extLst>
          </p:cNvPr>
          <p:cNvSpPr txBox="1"/>
          <p:nvPr userDrawn="1"/>
        </p:nvSpPr>
        <p:spPr>
          <a:xfrm>
            <a:off x="5754202" y="5910235"/>
            <a:ext cx="2115131" cy="369332"/>
          </a:xfrm>
          <a:prstGeom prst="rect">
            <a:avLst/>
          </a:prstGeom>
          <a:noFill/>
          <a:effectLst>
            <a:glow rad="190500">
              <a:schemeClr val="tx1">
                <a:alpha val="75000"/>
              </a:schemeClr>
            </a:glow>
          </a:effectLst>
        </p:spPr>
        <p:txBody>
          <a:bodyPr wrap="square" rtlCol="0">
            <a:spAutoFit/>
          </a:bodyPr>
          <a:lstStyle/>
          <a:p>
            <a:pPr>
              <a:spcAft>
                <a:spcPts val="1200"/>
              </a:spcAft>
            </a:pPr>
            <a:r>
              <a:rPr lang="en-GB" b="1" dirty="0">
                <a:effectLst>
                  <a:glow>
                    <a:schemeClr val="tx1">
                      <a:alpha val="0"/>
                    </a:schemeClr>
                  </a:glow>
                </a:effectLst>
                <a:latin typeface="Arial" panose="020B0604020202020204" pitchFamily="34" charset="0"/>
                <a:cs typeface="Arial" panose="020B0604020202020204" pitchFamily="34" charset="0"/>
              </a:rPr>
              <a:t>@</a:t>
            </a:r>
            <a:r>
              <a:rPr lang="en-GB" b="1" dirty="0" err="1">
                <a:effectLst>
                  <a:glow>
                    <a:schemeClr val="tx1">
                      <a:alpha val="0"/>
                    </a:schemeClr>
                  </a:glow>
                </a:effectLst>
                <a:latin typeface="Arial" panose="020B0604020202020204" pitchFamily="34" charset="0"/>
                <a:cs typeface="Arial" panose="020B0604020202020204" pitchFamily="34" charset="0"/>
              </a:rPr>
              <a:t>uniofeastanglia</a:t>
            </a:r>
            <a:endParaRPr lang="en-GB" b="1" dirty="0">
              <a:effectLst>
                <a:glow>
                  <a:schemeClr val="tx1">
                    <a:alpha val="0"/>
                  </a:schemeClr>
                </a:glow>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40184ED-C606-2042-AB57-3F5BCB03D44D}"/>
              </a:ext>
            </a:extLst>
          </p:cNvPr>
          <p:cNvSpPr txBox="1"/>
          <p:nvPr userDrawn="1"/>
        </p:nvSpPr>
        <p:spPr>
          <a:xfrm>
            <a:off x="2867533" y="5910235"/>
            <a:ext cx="2115131" cy="369332"/>
          </a:xfrm>
          <a:prstGeom prst="rect">
            <a:avLst/>
          </a:prstGeom>
          <a:noFill/>
          <a:effectLst>
            <a:glow rad="190500">
              <a:schemeClr val="tx1">
                <a:alpha val="75000"/>
              </a:schemeClr>
            </a:glow>
          </a:effectLst>
        </p:spPr>
        <p:txBody>
          <a:bodyPr wrap="square" rtlCol="0">
            <a:spAutoFit/>
          </a:bodyPr>
          <a:lstStyle/>
          <a:p>
            <a:pPr>
              <a:spcAft>
                <a:spcPts val="1200"/>
              </a:spcAft>
            </a:pPr>
            <a:r>
              <a:rPr lang="en-GB" b="1" dirty="0">
                <a:effectLst>
                  <a:glow>
                    <a:schemeClr val="tx1">
                      <a:alpha val="0"/>
                    </a:schemeClr>
                  </a:glow>
                </a:effectLst>
                <a:latin typeface="Arial" panose="020B0604020202020204" pitchFamily="34" charset="0"/>
                <a:cs typeface="Arial" panose="020B0604020202020204" pitchFamily="34" charset="0"/>
              </a:rPr>
              <a:t>@</a:t>
            </a:r>
            <a:r>
              <a:rPr lang="en-GB" b="1" dirty="0" err="1">
                <a:effectLst>
                  <a:glow>
                    <a:schemeClr val="tx1">
                      <a:alpha val="0"/>
                    </a:schemeClr>
                  </a:glow>
                </a:effectLst>
                <a:latin typeface="Arial" panose="020B0604020202020204" pitchFamily="34" charset="0"/>
                <a:cs typeface="Arial" panose="020B0604020202020204" pitchFamily="34" charset="0"/>
              </a:rPr>
              <a:t>uniofeastanglia</a:t>
            </a:r>
            <a:r>
              <a:rPr lang="en-GB" b="1" dirty="0">
                <a:effectLst>
                  <a:glow>
                    <a:schemeClr val="tx1">
                      <a:alpha val="0"/>
                    </a:schemeClr>
                  </a:glow>
                </a:effectLst>
                <a:latin typeface="Arial" panose="020B0604020202020204" pitchFamily="34" charset="0"/>
                <a:cs typeface="Arial" panose="020B0604020202020204" pitchFamily="34" charset="0"/>
              </a:rPr>
              <a:t>      </a:t>
            </a:r>
          </a:p>
        </p:txBody>
      </p:sp>
      <p:pic>
        <p:nvPicPr>
          <p:cNvPr id="17" name="Graphic 16">
            <a:extLst>
              <a:ext uri="{FF2B5EF4-FFF2-40B4-BE49-F238E27FC236}">
                <a16:creationId xmlns:a16="http://schemas.microsoft.com/office/drawing/2014/main" id="{51D82D8B-A9E4-0F44-AE8B-B3E62AF1D6F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139225" y="1972014"/>
            <a:ext cx="747002" cy="744592"/>
          </a:xfrm>
          <a:prstGeom prst="rect">
            <a:avLst/>
          </a:prstGeom>
        </p:spPr>
      </p:pic>
      <p:pic>
        <p:nvPicPr>
          <p:cNvPr id="18" name="Graphic 17">
            <a:extLst>
              <a:ext uri="{FF2B5EF4-FFF2-40B4-BE49-F238E27FC236}">
                <a16:creationId xmlns:a16="http://schemas.microsoft.com/office/drawing/2014/main" id="{C58ECFD4-011B-C24F-BE80-17832F38FE7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63636" y="5867841"/>
            <a:ext cx="450000" cy="450000"/>
          </a:xfrm>
          <a:prstGeom prst="rect">
            <a:avLst/>
          </a:prstGeom>
        </p:spPr>
      </p:pic>
      <p:pic>
        <p:nvPicPr>
          <p:cNvPr id="19" name="Graphic 18">
            <a:extLst>
              <a:ext uri="{FF2B5EF4-FFF2-40B4-BE49-F238E27FC236}">
                <a16:creationId xmlns:a16="http://schemas.microsoft.com/office/drawing/2014/main" id="{A3621C84-E692-B248-A67C-1D8D9450FBB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065747" y="5867841"/>
            <a:ext cx="450000" cy="450000"/>
          </a:xfrm>
          <a:prstGeom prst="rect">
            <a:avLst/>
          </a:prstGeom>
        </p:spPr>
      </p:pic>
      <p:pic>
        <p:nvPicPr>
          <p:cNvPr id="20" name="Graphic 19">
            <a:extLst>
              <a:ext uri="{FF2B5EF4-FFF2-40B4-BE49-F238E27FC236}">
                <a16:creationId xmlns:a16="http://schemas.microsoft.com/office/drawing/2014/main" id="{F70089D5-811C-E04D-9A24-F60B958BA965}"/>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352137" y="5870569"/>
            <a:ext cx="450000" cy="450000"/>
          </a:xfrm>
          <a:prstGeom prst="rect">
            <a:avLst/>
          </a:prstGeom>
        </p:spPr>
      </p:pic>
    </p:spTree>
    <p:extLst>
      <p:ext uri="{BB962C8B-B14F-4D97-AF65-F5344CB8AC3E}">
        <p14:creationId xmlns:p14="http://schemas.microsoft.com/office/powerpoint/2010/main" val="782119662"/>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genta - End Slide Whit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D6B2368-DA44-9E47-BDC2-96D9C59946D4}"/>
              </a:ext>
            </a:extLst>
          </p:cNvPr>
          <p:cNvSpPr txBox="1"/>
          <p:nvPr userDrawn="1"/>
        </p:nvSpPr>
        <p:spPr>
          <a:xfrm>
            <a:off x="8443141" y="5910235"/>
            <a:ext cx="2115131" cy="369332"/>
          </a:xfrm>
          <a:prstGeom prst="rect">
            <a:avLst/>
          </a:prstGeom>
          <a:noFill/>
          <a:effectLst>
            <a:glow rad="190500">
              <a:schemeClr val="tx1">
                <a:alpha val="75000"/>
              </a:schemeClr>
            </a:glow>
          </a:effectLst>
        </p:spPr>
        <p:txBody>
          <a:bodyPr wrap="square" rtlCol="0">
            <a:spAutoFit/>
          </a:bodyPr>
          <a:lstStyle/>
          <a:p>
            <a:pPr>
              <a:spcAft>
                <a:spcPts val="1200"/>
              </a:spcAft>
            </a:pPr>
            <a:r>
              <a:rPr lang="en-GB" b="1" dirty="0" err="1">
                <a:effectLst>
                  <a:glow>
                    <a:schemeClr val="tx1">
                      <a:alpha val="0"/>
                    </a:schemeClr>
                  </a:glow>
                </a:effectLst>
                <a:latin typeface="Arial" panose="020B0604020202020204" pitchFamily="34" charset="0"/>
                <a:cs typeface="Arial" panose="020B0604020202020204" pitchFamily="34" charset="0"/>
              </a:rPr>
              <a:t>ueaofficial</a:t>
            </a:r>
            <a:endParaRPr lang="en-GB" b="1" dirty="0">
              <a:effectLst>
                <a:glow>
                  <a:schemeClr val="tx1">
                    <a:alpha val="0"/>
                  </a:schemeClr>
                </a:glow>
              </a:effectLst>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ABF67BFD-DE4F-2740-809A-F1B48D2D9ED7}"/>
              </a:ext>
            </a:extLst>
          </p:cNvPr>
          <p:cNvSpPr txBox="1">
            <a:spLocks/>
          </p:cNvSpPr>
          <p:nvPr userDrawn="1"/>
        </p:nvSpPr>
        <p:spPr>
          <a:xfrm>
            <a:off x="1524000" y="2377900"/>
            <a:ext cx="9144000" cy="15237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000" b="1" dirty="0">
                <a:latin typeface="Calibri" panose="020F0502020204030204" pitchFamily="34" charset="0"/>
                <a:cs typeface="Calibri" panose="020F0502020204030204" pitchFamily="34" charset="0"/>
              </a:rPr>
              <a:t>THANK YOU</a:t>
            </a:r>
          </a:p>
        </p:txBody>
      </p:sp>
      <p:cxnSp>
        <p:nvCxnSpPr>
          <p:cNvPr id="10" name="Straight Connector 9">
            <a:extLst>
              <a:ext uri="{FF2B5EF4-FFF2-40B4-BE49-F238E27FC236}">
                <a16:creationId xmlns:a16="http://schemas.microsoft.com/office/drawing/2014/main" id="{64A6AE73-C677-6C48-9C72-E7D505414337}"/>
              </a:ext>
            </a:extLst>
          </p:cNvPr>
          <p:cNvCxnSpPr>
            <a:cxnSpLocks/>
          </p:cNvCxnSpPr>
          <p:nvPr userDrawn="1"/>
        </p:nvCxnSpPr>
        <p:spPr>
          <a:xfrm>
            <a:off x="2950246" y="3868967"/>
            <a:ext cx="6362721" cy="0"/>
          </a:xfrm>
          <a:prstGeom prst="line">
            <a:avLst/>
          </a:prstGeom>
          <a:ln w="127000">
            <a:solidFill>
              <a:srgbClr val="E6007E"/>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815A239-3A88-3F4F-B39D-2C82DD27219C}"/>
              </a:ext>
            </a:extLst>
          </p:cNvPr>
          <p:cNvSpPr txBox="1"/>
          <p:nvPr userDrawn="1"/>
        </p:nvSpPr>
        <p:spPr>
          <a:xfrm>
            <a:off x="5754202" y="5910235"/>
            <a:ext cx="2115131" cy="369332"/>
          </a:xfrm>
          <a:prstGeom prst="rect">
            <a:avLst/>
          </a:prstGeom>
          <a:noFill/>
          <a:effectLst>
            <a:glow rad="190500">
              <a:schemeClr val="tx1">
                <a:alpha val="75000"/>
              </a:schemeClr>
            </a:glow>
          </a:effectLst>
        </p:spPr>
        <p:txBody>
          <a:bodyPr wrap="square" rtlCol="0">
            <a:spAutoFit/>
          </a:bodyPr>
          <a:lstStyle/>
          <a:p>
            <a:pPr>
              <a:spcAft>
                <a:spcPts val="1200"/>
              </a:spcAft>
            </a:pPr>
            <a:r>
              <a:rPr lang="en-GB" b="1" dirty="0">
                <a:effectLst>
                  <a:glow>
                    <a:schemeClr val="tx1">
                      <a:alpha val="0"/>
                    </a:schemeClr>
                  </a:glow>
                </a:effectLst>
                <a:latin typeface="Arial" panose="020B0604020202020204" pitchFamily="34" charset="0"/>
                <a:cs typeface="Arial" panose="020B0604020202020204" pitchFamily="34" charset="0"/>
              </a:rPr>
              <a:t>@</a:t>
            </a:r>
            <a:r>
              <a:rPr lang="en-GB" b="1" dirty="0" err="1">
                <a:effectLst>
                  <a:glow>
                    <a:schemeClr val="tx1">
                      <a:alpha val="0"/>
                    </a:schemeClr>
                  </a:glow>
                </a:effectLst>
                <a:latin typeface="Arial" panose="020B0604020202020204" pitchFamily="34" charset="0"/>
                <a:cs typeface="Arial" panose="020B0604020202020204" pitchFamily="34" charset="0"/>
              </a:rPr>
              <a:t>uniofeastanglia</a:t>
            </a:r>
            <a:endParaRPr lang="en-GB" b="1" dirty="0">
              <a:effectLst>
                <a:glow>
                  <a:schemeClr val="tx1">
                    <a:alpha val="0"/>
                  </a:schemeClr>
                </a:glow>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40184ED-C606-2042-AB57-3F5BCB03D44D}"/>
              </a:ext>
            </a:extLst>
          </p:cNvPr>
          <p:cNvSpPr txBox="1"/>
          <p:nvPr userDrawn="1"/>
        </p:nvSpPr>
        <p:spPr>
          <a:xfrm>
            <a:off x="2867533" y="5910235"/>
            <a:ext cx="2115131" cy="369332"/>
          </a:xfrm>
          <a:prstGeom prst="rect">
            <a:avLst/>
          </a:prstGeom>
          <a:noFill/>
          <a:effectLst>
            <a:glow rad="190500">
              <a:schemeClr val="tx1">
                <a:alpha val="75000"/>
              </a:schemeClr>
            </a:glow>
          </a:effectLst>
        </p:spPr>
        <p:txBody>
          <a:bodyPr wrap="square" rtlCol="0">
            <a:spAutoFit/>
          </a:bodyPr>
          <a:lstStyle/>
          <a:p>
            <a:pPr>
              <a:spcAft>
                <a:spcPts val="1200"/>
              </a:spcAft>
            </a:pPr>
            <a:r>
              <a:rPr lang="en-GB" b="1" dirty="0">
                <a:effectLst>
                  <a:glow>
                    <a:schemeClr val="tx1">
                      <a:alpha val="0"/>
                    </a:schemeClr>
                  </a:glow>
                </a:effectLst>
                <a:latin typeface="Arial" panose="020B0604020202020204" pitchFamily="34" charset="0"/>
                <a:cs typeface="Arial" panose="020B0604020202020204" pitchFamily="34" charset="0"/>
              </a:rPr>
              <a:t>@</a:t>
            </a:r>
            <a:r>
              <a:rPr lang="en-GB" b="1" dirty="0" err="1">
                <a:effectLst>
                  <a:glow>
                    <a:schemeClr val="tx1">
                      <a:alpha val="0"/>
                    </a:schemeClr>
                  </a:glow>
                </a:effectLst>
                <a:latin typeface="Arial" panose="020B0604020202020204" pitchFamily="34" charset="0"/>
                <a:cs typeface="Arial" panose="020B0604020202020204" pitchFamily="34" charset="0"/>
              </a:rPr>
              <a:t>uniofeastanglia</a:t>
            </a:r>
            <a:r>
              <a:rPr lang="en-GB" b="1" dirty="0">
                <a:effectLst>
                  <a:glow>
                    <a:schemeClr val="tx1">
                      <a:alpha val="0"/>
                    </a:schemeClr>
                  </a:glow>
                </a:effectLst>
                <a:latin typeface="Arial" panose="020B0604020202020204" pitchFamily="34" charset="0"/>
                <a:cs typeface="Arial" panose="020B0604020202020204" pitchFamily="34" charset="0"/>
              </a:rPr>
              <a:t>      </a:t>
            </a:r>
          </a:p>
        </p:txBody>
      </p:sp>
      <p:pic>
        <p:nvPicPr>
          <p:cNvPr id="17" name="Graphic 16">
            <a:extLst>
              <a:ext uri="{FF2B5EF4-FFF2-40B4-BE49-F238E27FC236}">
                <a16:creationId xmlns:a16="http://schemas.microsoft.com/office/drawing/2014/main" id="{51D82D8B-A9E4-0F44-AE8B-B3E62AF1D6F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139225" y="1972014"/>
            <a:ext cx="747002" cy="744592"/>
          </a:xfrm>
          <a:prstGeom prst="rect">
            <a:avLst/>
          </a:prstGeom>
        </p:spPr>
      </p:pic>
      <p:pic>
        <p:nvPicPr>
          <p:cNvPr id="18" name="Graphic 17">
            <a:extLst>
              <a:ext uri="{FF2B5EF4-FFF2-40B4-BE49-F238E27FC236}">
                <a16:creationId xmlns:a16="http://schemas.microsoft.com/office/drawing/2014/main" id="{C58ECFD4-011B-C24F-BE80-17832F38FE7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63636" y="5867841"/>
            <a:ext cx="450000" cy="450000"/>
          </a:xfrm>
          <a:prstGeom prst="rect">
            <a:avLst/>
          </a:prstGeom>
        </p:spPr>
      </p:pic>
      <p:pic>
        <p:nvPicPr>
          <p:cNvPr id="19" name="Graphic 18">
            <a:extLst>
              <a:ext uri="{FF2B5EF4-FFF2-40B4-BE49-F238E27FC236}">
                <a16:creationId xmlns:a16="http://schemas.microsoft.com/office/drawing/2014/main" id="{A3621C84-E692-B248-A67C-1D8D9450FBB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065747" y="5867841"/>
            <a:ext cx="450000" cy="450000"/>
          </a:xfrm>
          <a:prstGeom prst="rect">
            <a:avLst/>
          </a:prstGeom>
        </p:spPr>
      </p:pic>
      <p:pic>
        <p:nvPicPr>
          <p:cNvPr id="20" name="Graphic 19">
            <a:extLst>
              <a:ext uri="{FF2B5EF4-FFF2-40B4-BE49-F238E27FC236}">
                <a16:creationId xmlns:a16="http://schemas.microsoft.com/office/drawing/2014/main" id="{F70089D5-811C-E04D-9A24-F60B958BA965}"/>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352137" y="5870569"/>
            <a:ext cx="450000" cy="450000"/>
          </a:xfrm>
          <a:prstGeom prst="rect">
            <a:avLst/>
          </a:prstGeom>
        </p:spPr>
      </p:pic>
    </p:spTree>
    <p:extLst>
      <p:ext uri="{BB962C8B-B14F-4D97-AF65-F5344CB8AC3E}">
        <p14:creationId xmlns:p14="http://schemas.microsoft.com/office/powerpoint/2010/main" val="3665165214"/>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range - End Slide Whit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D6B2368-DA44-9E47-BDC2-96D9C59946D4}"/>
              </a:ext>
            </a:extLst>
          </p:cNvPr>
          <p:cNvSpPr txBox="1"/>
          <p:nvPr userDrawn="1"/>
        </p:nvSpPr>
        <p:spPr>
          <a:xfrm>
            <a:off x="8443141" y="5910235"/>
            <a:ext cx="2115131" cy="369332"/>
          </a:xfrm>
          <a:prstGeom prst="rect">
            <a:avLst/>
          </a:prstGeom>
          <a:noFill/>
          <a:effectLst>
            <a:glow rad="190500">
              <a:schemeClr val="tx1">
                <a:alpha val="75000"/>
              </a:schemeClr>
            </a:glow>
          </a:effectLst>
        </p:spPr>
        <p:txBody>
          <a:bodyPr wrap="square" rtlCol="0">
            <a:spAutoFit/>
          </a:bodyPr>
          <a:lstStyle/>
          <a:p>
            <a:pPr>
              <a:spcAft>
                <a:spcPts val="1200"/>
              </a:spcAft>
            </a:pPr>
            <a:r>
              <a:rPr lang="en-GB" b="1" dirty="0" err="1">
                <a:effectLst>
                  <a:glow>
                    <a:schemeClr val="tx1">
                      <a:alpha val="0"/>
                    </a:schemeClr>
                  </a:glow>
                </a:effectLst>
                <a:latin typeface="Arial" panose="020B0604020202020204" pitchFamily="34" charset="0"/>
                <a:cs typeface="Arial" panose="020B0604020202020204" pitchFamily="34" charset="0"/>
              </a:rPr>
              <a:t>ueaofficial</a:t>
            </a:r>
            <a:endParaRPr lang="en-GB" b="1" dirty="0">
              <a:effectLst>
                <a:glow>
                  <a:schemeClr val="tx1">
                    <a:alpha val="0"/>
                  </a:schemeClr>
                </a:glow>
              </a:effectLst>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ABF67BFD-DE4F-2740-809A-F1B48D2D9ED7}"/>
              </a:ext>
            </a:extLst>
          </p:cNvPr>
          <p:cNvSpPr txBox="1">
            <a:spLocks/>
          </p:cNvSpPr>
          <p:nvPr userDrawn="1"/>
        </p:nvSpPr>
        <p:spPr>
          <a:xfrm>
            <a:off x="1524000" y="2377900"/>
            <a:ext cx="9144000" cy="15237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000" b="1" dirty="0">
                <a:latin typeface="Calibri" panose="020F0502020204030204" pitchFamily="34" charset="0"/>
                <a:cs typeface="Calibri" panose="020F0502020204030204" pitchFamily="34" charset="0"/>
              </a:rPr>
              <a:t>THANK YOU</a:t>
            </a:r>
          </a:p>
        </p:txBody>
      </p:sp>
      <p:cxnSp>
        <p:nvCxnSpPr>
          <p:cNvPr id="10" name="Straight Connector 9">
            <a:extLst>
              <a:ext uri="{FF2B5EF4-FFF2-40B4-BE49-F238E27FC236}">
                <a16:creationId xmlns:a16="http://schemas.microsoft.com/office/drawing/2014/main" id="{64A6AE73-C677-6C48-9C72-E7D505414337}"/>
              </a:ext>
            </a:extLst>
          </p:cNvPr>
          <p:cNvCxnSpPr>
            <a:cxnSpLocks/>
          </p:cNvCxnSpPr>
          <p:nvPr userDrawn="1"/>
        </p:nvCxnSpPr>
        <p:spPr>
          <a:xfrm>
            <a:off x="2950246" y="3868967"/>
            <a:ext cx="6362721" cy="0"/>
          </a:xfrm>
          <a:prstGeom prst="line">
            <a:avLst/>
          </a:prstGeom>
          <a:ln w="127000">
            <a:solidFill>
              <a:srgbClr val="F7A6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815A239-3A88-3F4F-B39D-2C82DD27219C}"/>
              </a:ext>
            </a:extLst>
          </p:cNvPr>
          <p:cNvSpPr txBox="1"/>
          <p:nvPr userDrawn="1"/>
        </p:nvSpPr>
        <p:spPr>
          <a:xfrm>
            <a:off x="5754202" y="5910235"/>
            <a:ext cx="2115131" cy="369332"/>
          </a:xfrm>
          <a:prstGeom prst="rect">
            <a:avLst/>
          </a:prstGeom>
          <a:noFill/>
          <a:effectLst>
            <a:glow rad="190500">
              <a:schemeClr val="tx1">
                <a:alpha val="75000"/>
              </a:schemeClr>
            </a:glow>
          </a:effectLst>
        </p:spPr>
        <p:txBody>
          <a:bodyPr wrap="square" rtlCol="0">
            <a:spAutoFit/>
          </a:bodyPr>
          <a:lstStyle/>
          <a:p>
            <a:pPr>
              <a:spcAft>
                <a:spcPts val="1200"/>
              </a:spcAft>
            </a:pPr>
            <a:r>
              <a:rPr lang="en-GB" b="1" dirty="0">
                <a:effectLst>
                  <a:glow>
                    <a:schemeClr val="tx1">
                      <a:alpha val="0"/>
                    </a:schemeClr>
                  </a:glow>
                </a:effectLst>
                <a:latin typeface="Arial" panose="020B0604020202020204" pitchFamily="34" charset="0"/>
                <a:cs typeface="Arial" panose="020B0604020202020204" pitchFamily="34" charset="0"/>
              </a:rPr>
              <a:t>@</a:t>
            </a:r>
            <a:r>
              <a:rPr lang="en-GB" b="1" dirty="0" err="1">
                <a:effectLst>
                  <a:glow>
                    <a:schemeClr val="tx1">
                      <a:alpha val="0"/>
                    </a:schemeClr>
                  </a:glow>
                </a:effectLst>
                <a:latin typeface="Arial" panose="020B0604020202020204" pitchFamily="34" charset="0"/>
                <a:cs typeface="Arial" panose="020B0604020202020204" pitchFamily="34" charset="0"/>
              </a:rPr>
              <a:t>uniofeastanglia</a:t>
            </a:r>
            <a:endParaRPr lang="en-GB" b="1" dirty="0">
              <a:effectLst>
                <a:glow>
                  <a:schemeClr val="tx1">
                    <a:alpha val="0"/>
                  </a:schemeClr>
                </a:glow>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40184ED-C606-2042-AB57-3F5BCB03D44D}"/>
              </a:ext>
            </a:extLst>
          </p:cNvPr>
          <p:cNvSpPr txBox="1"/>
          <p:nvPr userDrawn="1"/>
        </p:nvSpPr>
        <p:spPr>
          <a:xfrm>
            <a:off x="2867533" y="5910235"/>
            <a:ext cx="2115131" cy="369332"/>
          </a:xfrm>
          <a:prstGeom prst="rect">
            <a:avLst/>
          </a:prstGeom>
          <a:noFill/>
          <a:effectLst>
            <a:glow rad="190500">
              <a:schemeClr val="tx1">
                <a:alpha val="75000"/>
              </a:schemeClr>
            </a:glow>
          </a:effectLst>
        </p:spPr>
        <p:txBody>
          <a:bodyPr wrap="square" rtlCol="0">
            <a:spAutoFit/>
          </a:bodyPr>
          <a:lstStyle/>
          <a:p>
            <a:pPr>
              <a:spcAft>
                <a:spcPts val="1200"/>
              </a:spcAft>
            </a:pPr>
            <a:r>
              <a:rPr lang="en-GB" b="1" dirty="0">
                <a:effectLst>
                  <a:glow>
                    <a:schemeClr val="tx1">
                      <a:alpha val="0"/>
                    </a:schemeClr>
                  </a:glow>
                </a:effectLst>
                <a:latin typeface="Arial" panose="020B0604020202020204" pitchFamily="34" charset="0"/>
                <a:cs typeface="Arial" panose="020B0604020202020204" pitchFamily="34" charset="0"/>
              </a:rPr>
              <a:t>@</a:t>
            </a:r>
            <a:r>
              <a:rPr lang="en-GB" b="1" dirty="0" err="1">
                <a:effectLst>
                  <a:glow>
                    <a:schemeClr val="tx1">
                      <a:alpha val="0"/>
                    </a:schemeClr>
                  </a:glow>
                </a:effectLst>
                <a:latin typeface="Arial" panose="020B0604020202020204" pitchFamily="34" charset="0"/>
                <a:cs typeface="Arial" panose="020B0604020202020204" pitchFamily="34" charset="0"/>
              </a:rPr>
              <a:t>uniofeastanglia</a:t>
            </a:r>
            <a:r>
              <a:rPr lang="en-GB" b="1" dirty="0">
                <a:effectLst>
                  <a:glow>
                    <a:schemeClr val="tx1">
                      <a:alpha val="0"/>
                    </a:schemeClr>
                  </a:glow>
                </a:effectLst>
                <a:latin typeface="Arial" panose="020B0604020202020204" pitchFamily="34" charset="0"/>
                <a:cs typeface="Arial" panose="020B0604020202020204" pitchFamily="34" charset="0"/>
              </a:rPr>
              <a:t>      </a:t>
            </a:r>
          </a:p>
        </p:txBody>
      </p:sp>
      <p:pic>
        <p:nvPicPr>
          <p:cNvPr id="17" name="Graphic 16">
            <a:extLst>
              <a:ext uri="{FF2B5EF4-FFF2-40B4-BE49-F238E27FC236}">
                <a16:creationId xmlns:a16="http://schemas.microsoft.com/office/drawing/2014/main" id="{51D82D8B-A9E4-0F44-AE8B-B3E62AF1D6F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139225" y="1972014"/>
            <a:ext cx="747002" cy="744592"/>
          </a:xfrm>
          <a:prstGeom prst="rect">
            <a:avLst/>
          </a:prstGeom>
        </p:spPr>
      </p:pic>
      <p:pic>
        <p:nvPicPr>
          <p:cNvPr id="18" name="Graphic 17">
            <a:extLst>
              <a:ext uri="{FF2B5EF4-FFF2-40B4-BE49-F238E27FC236}">
                <a16:creationId xmlns:a16="http://schemas.microsoft.com/office/drawing/2014/main" id="{C58ECFD4-011B-C24F-BE80-17832F38FE7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63636" y="5867841"/>
            <a:ext cx="450000" cy="450000"/>
          </a:xfrm>
          <a:prstGeom prst="rect">
            <a:avLst/>
          </a:prstGeom>
        </p:spPr>
      </p:pic>
      <p:pic>
        <p:nvPicPr>
          <p:cNvPr id="19" name="Graphic 18">
            <a:extLst>
              <a:ext uri="{FF2B5EF4-FFF2-40B4-BE49-F238E27FC236}">
                <a16:creationId xmlns:a16="http://schemas.microsoft.com/office/drawing/2014/main" id="{A3621C84-E692-B248-A67C-1D8D9450FBB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065747" y="5867841"/>
            <a:ext cx="450000" cy="450000"/>
          </a:xfrm>
          <a:prstGeom prst="rect">
            <a:avLst/>
          </a:prstGeom>
        </p:spPr>
      </p:pic>
      <p:pic>
        <p:nvPicPr>
          <p:cNvPr id="20" name="Graphic 19">
            <a:extLst>
              <a:ext uri="{FF2B5EF4-FFF2-40B4-BE49-F238E27FC236}">
                <a16:creationId xmlns:a16="http://schemas.microsoft.com/office/drawing/2014/main" id="{F70089D5-811C-E04D-9A24-F60B958BA965}"/>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352137" y="5870569"/>
            <a:ext cx="450000" cy="450000"/>
          </a:xfrm>
          <a:prstGeom prst="rect">
            <a:avLst/>
          </a:prstGeom>
        </p:spPr>
      </p:pic>
    </p:spTree>
    <p:extLst>
      <p:ext uri="{BB962C8B-B14F-4D97-AF65-F5344CB8AC3E}">
        <p14:creationId xmlns:p14="http://schemas.microsoft.com/office/powerpoint/2010/main" val="411294295"/>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een - End Slide Whit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D6B2368-DA44-9E47-BDC2-96D9C59946D4}"/>
              </a:ext>
            </a:extLst>
          </p:cNvPr>
          <p:cNvSpPr txBox="1"/>
          <p:nvPr userDrawn="1"/>
        </p:nvSpPr>
        <p:spPr>
          <a:xfrm>
            <a:off x="8443141" y="5910235"/>
            <a:ext cx="2115131" cy="369332"/>
          </a:xfrm>
          <a:prstGeom prst="rect">
            <a:avLst/>
          </a:prstGeom>
          <a:noFill/>
          <a:effectLst>
            <a:glow rad="190500">
              <a:schemeClr val="tx1">
                <a:alpha val="75000"/>
              </a:schemeClr>
            </a:glow>
          </a:effectLst>
        </p:spPr>
        <p:txBody>
          <a:bodyPr wrap="square" rtlCol="0">
            <a:spAutoFit/>
          </a:bodyPr>
          <a:lstStyle/>
          <a:p>
            <a:pPr>
              <a:spcAft>
                <a:spcPts val="1200"/>
              </a:spcAft>
            </a:pPr>
            <a:r>
              <a:rPr lang="en-GB" b="1" dirty="0" err="1">
                <a:effectLst>
                  <a:glow>
                    <a:schemeClr val="tx1">
                      <a:alpha val="0"/>
                    </a:schemeClr>
                  </a:glow>
                </a:effectLst>
                <a:latin typeface="Arial" panose="020B0604020202020204" pitchFamily="34" charset="0"/>
                <a:cs typeface="Arial" panose="020B0604020202020204" pitchFamily="34" charset="0"/>
              </a:rPr>
              <a:t>ueaofficial</a:t>
            </a:r>
            <a:endParaRPr lang="en-GB" b="1" dirty="0">
              <a:effectLst>
                <a:glow>
                  <a:schemeClr val="tx1">
                    <a:alpha val="0"/>
                  </a:schemeClr>
                </a:glow>
              </a:effectLst>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ABF67BFD-DE4F-2740-809A-F1B48D2D9ED7}"/>
              </a:ext>
            </a:extLst>
          </p:cNvPr>
          <p:cNvSpPr txBox="1">
            <a:spLocks/>
          </p:cNvSpPr>
          <p:nvPr userDrawn="1"/>
        </p:nvSpPr>
        <p:spPr>
          <a:xfrm>
            <a:off x="1524000" y="2377900"/>
            <a:ext cx="9144000" cy="15237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000" b="1" dirty="0">
                <a:latin typeface="Calibri" panose="020F0502020204030204" pitchFamily="34" charset="0"/>
                <a:cs typeface="Calibri" panose="020F0502020204030204" pitchFamily="34" charset="0"/>
              </a:rPr>
              <a:t>THANK YOU</a:t>
            </a:r>
          </a:p>
        </p:txBody>
      </p:sp>
      <p:cxnSp>
        <p:nvCxnSpPr>
          <p:cNvPr id="10" name="Straight Connector 9">
            <a:extLst>
              <a:ext uri="{FF2B5EF4-FFF2-40B4-BE49-F238E27FC236}">
                <a16:creationId xmlns:a16="http://schemas.microsoft.com/office/drawing/2014/main" id="{64A6AE73-C677-6C48-9C72-E7D505414337}"/>
              </a:ext>
            </a:extLst>
          </p:cNvPr>
          <p:cNvCxnSpPr>
            <a:cxnSpLocks/>
          </p:cNvCxnSpPr>
          <p:nvPr userDrawn="1"/>
        </p:nvCxnSpPr>
        <p:spPr>
          <a:xfrm>
            <a:off x="2950246" y="3868967"/>
            <a:ext cx="6362721" cy="0"/>
          </a:xfrm>
          <a:prstGeom prst="line">
            <a:avLst/>
          </a:prstGeom>
          <a:ln w="127000">
            <a:solidFill>
              <a:srgbClr val="95C11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815A239-3A88-3F4F-B39D-2C82DD27219C}"/>
              </a:ext>
            </a:extLst>
          </p:cNvPr>
          <p:cNvSpPr txBox="1"/>
          <p:nvPr userDrawn="1"/>
        </p:nvSpPr>
        <p:spPr>
          <a:xfrm>
            <a:off x="5754202" y="5910235"/>
            <a:ext cx="2115131" cy="369332"/>
          </a:xfrm>
          <a:prstGeom prst="rect">
            <a:avLst/>
          </a:prstGeom>
          <a:noFill/>
          <a:effectLst>
            <a:glow rad="190500">
              <a:schemeClr val="tx1">
                <a:alpha val="75000"/>
              </a:schemeClr>
            </a:glow>
          </a:effectLst>
        </p:spPr>
        <p:txBody>
          <a:bodyPr wrap="square" rtlCol="0">
            <a:spAutoFit/>
          </a:bodyPr>
          <a:lstStyle/>
          <a:p>
            <a:pPr>
              <a:spcAft>
                <a:spcPts val="1200"/>
              </a:spcAft>
            </a:pPr>
            <a:r>
              <a:rPr lang="en-GB" b="1" dirty="0">
                <a:effectLst>
                  <a:glow>
                    <a:schemeClr val="tx1">
                      <a:alpha val="0"/>
                    </a:schemeClr>
                  </a:glow>
                </a:effectLst>
                <a:latin typeface="Arial" panose="020B0604020202020204" pitchFamily="34" charset="0"/>
                <a:cs typeface="Arial" panose="020B0604020202020204" pitchFamily="34" charset="0"/>
              </a:rPr>
              <a:t>@</a:t>
            </a:r>
            <a:r>
              <a:rPr lang="en-GB" b="1" dirty="0" err="1">
                <a:effectLst>
                  <a:glow>
                    <a:schemeClr val="tx1">
                      <a:alpha val="0"/>
                    </a:schemeClr>
                  </a:glow>
                </a:effectLst>
                <a:latin typeface="Arial" panose="020B0604020202020204" pitchFamily="34" charset="0"/>
                <a:cs typeface="Arial" panose="020B0604020202020204" pitchFamily="34" charset="0"/>
              </a:rPr>
              <a:t>uniofeastanglia</a:t>
            </a:r>
            <a:endParaRPr lang="en-GB" b="1" dirty="0">
              <a:effectLst>
                <a:glow>
                  <a:schemeClr val="tx1">
                    <a:alpha val="0"/>
                  </a:schemeClr>
                </a:glow>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40184ED-C606-2042-AB57-3F5BCB03D44D}"/>
              </a:ext>
            </a:extLst>
          </p:cNvPr>
          <p:cNvSpPr txBox="1"/>
          <p:nvPr userDrawn="1"/>
        </p:nvSpPr>
        <p:spPr>
          <a:xfrm>
            <a:off x="2867533" y="5910235"/>
            <a:ext cx="2115131" cy="369332"/>
          </a:xfrm>
          <a:prstGeom prst="rect">
            <a:avLst/>
          </a:prstGeom>
          <a:noFill/>
          <a:effectLst>
            <a:glow rad="190500">
              <a:schemeClr val="tx1">
                <a:alpha val="75000"/>
              </a:schemeClr>
            </a:glow>
          </a:effectLst>
        </p:spPr>
        <p:txBody>
          <a:bodyPr wrap="square" rtlCol="0">
            <a:spAutoFit/>
          </a:bodyPr>
          <a:lstStyle/>
          <a:p>
            <a:pPr>
              <a:spcAft>
                <a:spcPts val="1200"/>
              </a:spcAft>
            </a:pPr>
            <a:r>
              <a:rPr lang="en-GB" b="1" dirty="0">
                <a:effectLst>
                  <a:glow>
                    <a:schemeClr val="tx1">
                      <a:alpha val="0"/>
                    </a:schemeClr>
                  </a:glow>
                </a:effectLst>
                <a:latin typeface="Arial" panose="020B0604020202020204" pitchFamily="34" charset="0"/>
                <a:cs typeface="Arial" panose="020B0604020202020204" pitchFamily="34" charset="0"/>
              </a:rPr>
              <a:t>@</a:t>
            </a:r>
            <a:r>
              <a:rPr lang="en-GB" b="1" dirty="0" err="1">
                <a:effectLst>
                  <a:glow>
                    <a:schemeClr val="tx1">
                      <a:alpha val="0"/>
                    </a:schemeClr>
                  </a:glow>
                </a:effectLst>
                <a:latin typeface="Arial" panose="020B0604020202020204" pitchFamily="34" charset="0"/>
                <a:cs typeface="Arial" panose="020B0604020202020204" pitchFamily="34" charset="0"/>
              </a:rPr>
              <a:t>uniofeastanglia</a:t>
            </a:r>
            <a:r>
              <a:rPr lang="en-GB" b="1" dirty="0">
                <a:effectLst>
                  <a:glow>
                    <a:schemeClr val="tx1">
                      <a:alpha val="0"/>
                    </a:schemeClr>
                  </a:glow>
                </a:effectLst>
                <a:latin typeface="Arial" panose="020B0604020202020204" pitchFamily="34" charset="0"/>
                <a:cs typeface="Arial" panose="020B0604020202020204" pitchFamily="34" charset="0"/>
              </a:rPr>
              <a:t>      </a:t>
            </a:r>
          </a:p>
        </p:txBody>
      </p:sp>
      <p:pic>
        <p:nvPicPr>
          <p:cNvPr id="17" name="Graphic 16">
            <a:extLst>
              <a:ext uri="{FF2B5EF4-FFF2-40B4-BE49-F238E27FC236}">
                <a16:creationId xmlns:a16="http://schemas.microsoft.com/office/drawing/2014/main" id="{51D82D8B-A9E4-0F44-AE8B-B3E62AF1D6F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139225" y="1972014"/>
            <a:ext cx="747002" cy="744592"/>
          </a:xfrm>
          <a:prstGeom prst="rect">
            <a:avLst/>
          </a:prstGeom>
        </p:spPr>
      </p:pic>
      <p:pic>
        <p:nvPicPr>
          <p:cNvPr id="18" name="Graphic 17">
            <a:extLst>
              <a:ext uri="{FF2B5EF4-FFF2-40B4-BE49-F238E27FC236}">
                <a16:creationId xmlns:a16="http://schemas.microsoft.com/office/drawing/2014/main" id="{C58ECFD4-011B-C24F-BE80-17832F38FE7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63636" y="5867841"/>
            <a:ext cx="450000" cy="450000"/>
          </a:xfrm>
          <a:prstGeom prst="rect">
            <a:avLst/>
          </a:prstGeom>
        </p:spPr>
      </p:pic>
      <p:pic>
        <p:nvPicPr>
          <p:cNvPr id="19" name="Graphic 18">
            <a:extLst>
              <a:ext uri="{FF2B5EF4-FFF2-40B4-BE49-F238E27FC236}">
                <a16:creationId xmlns:a16="http://schemas.microsoft.com/office/drawing/2014/main" id="{A3621C84-E692-B248-A67C-1D8D9450FBB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065747" y="5867841"/>
            <a:ext cx="450000" cy="450000"/>
          </a:xfrm>
          <a:prstGeom prst="rect">
            <a:avLst/>
          </a:prstGeom>
        </p:spPr>
      </p:pic>
      <p:pic>
        <p:nvPicPr>
          <p:cNvPr id="20" name="Graphic 19">
            <a:extLst>
              <a:ext uri="{FF2B5EF4-FFF2-40B4-BE49-F238E27FC236}">
                <a16:creationId xmlns:a16="http://schemas.microsoft.com/office/drawing/2014/main" id="{F70089D5-811C-E04D-9A24-F60B958BA965}"/>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352137" y="5870569"/>
            <a:ext cx="450000" cy="450000"/>
          </a:xfrm>
          <a:prstGeom prst="rect">
            <a:avLst/>
          </a:prstGeom>
        </p:spPr>
      </p:pic>
    </p:spTree>
    <p:extLst>
      <p:ext uri="{BB962C8B-B14F-4D97-AF65-F5344CB8AC3E}">
        <p14:creationId xmlns:p14="http://schemas.microsoft.com/office/powerpoint/2010/main" val="25831877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een - Presentation Title Whit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AFA5D5B-7D72-6C4F-B05D-DBFD4A0A66DA}"/>
              </a:ext>
            </a:extLst>
          </p:cNvPr>
          <p:cNvSpPr>
            <a:spLocks noGrp="1"/>
          </p:cNvSpPr>
          <p:nvPr>
            <p:ph type="pic" sz="quarter" idx="11" hasCustomPrompt="1"/>
          </p:nvPr>
        </p:nvSpPr>
        <p:spPr>
          <a:xfrm>
            <a:off x="9390850" y="2530474"/>
            <a:ext cx="708025" cy="708025"/>
          </a:xfrm>
        </p:spPr>
        <p:txBody>
          <a:bodyPr>
            <a:normAutofit/>
          </a:bodyPr>
          <a:lstStyle>
            <a:lvl1pPr marL="0" indent="0" algn="ctr">
              <a:buFontTx/>
              <a:buNone/>
              <a:defRPr sz="1200"/>
            </a:lvl1pPr>
          </a:lstStyle>
          <a:p>
            <a:r>
              <a:rPr lang="en-US" dirty="0"/>
              <a:t>Insert Green</a:t>
            </a:r>
            <a:br>
              <a:rPr lang="en-US" dirty="0"/>
            </a:br>
            <a:r>
              <a:rPr lang="en-US" dirty="0"/>
              <a:t>Glint</a:t>
            </a:r>
          </a:p>
        </p:txBody>
      </p:sp>
      <p:sp>
        <p:nvSpPr>
          <p:cNvPr id="14" name="Text Placeholder 2">
            <a:extLst>
              <a:ext uri="{FF2B5EF4-FFF2-40B4-BE49-F238E27FC236}">
                <a16:creationId xmlns:a16="http://schemas.microsoft.com/office/drawing/2014/main" id="{CB2CE934-8E84-6E4E-83C5-8E7055592C78}"/>
              </a:ext>
            </a:extLst>
          </p:cNvPr>
          <p:cNvSpPr>
            <a:spLocks noGrp="1"/>
          </p:cNvSpPr>
          <p:nvPr>
            <p:ph type="body" sz="quarter" idx="12" hasCustomPrompt="1"/>
          </p:nvPr>
        </p:nvSpPr>
        <p:spPr>
          <a:xfrm>
            <a:off x="1070342" y="2426677"/>
            <a:ext cx="9603520" cy="1486022"/>
          </a:xfrm>
        </p:spPr>
        <p:txBody>
          <a:bodyPr anchor="b" anchorCtr="0">
            <a:spAutoFit/>
          </a:bodyPr>
          <a:lstStyle>
            <a:lvl1pPr marL="0" indent="0" algn="ctr">
              <a:buNone/>
              <a:defRPr sz="10000" b="1" i="0">
                <a:latin typeface="Calibri" panose="020F0502020204030204" pitchFamily="34" charset="0"/>
                <a:cs typeface="Calibri" panose="020F0502020204030204" pitchFamily="34" charset="0"/>
              </a:defRPr>
            </a:lvl1pPr>
            <a:lvl2pPr marL="457200" indent="0">
              <a:buNone/>
              <a:defRPr sz="6000" b="1" i="0">
                <a:latin typeface="Calibri" panose="020F0502020204030204" pitchFamily="34" charset="0"/>
                <a:cs typeface="Calibri" panose="020F0502020204030204" pitchFamily="34" charset="0"/>
              </a:defRPr>
            </a:lvl2pPr>
            <a:lvl3pPr marL="914400" indent="0">
              <a:buNone/>
              <a:defRPr sz="6000" b="1" i="0">
                <a:latin typeface="Calibri" panose="020F0502020204030204" pitchFamily="34" charset="0"/>
                <a:cs typeface="Calibri" panose="020F0502020204030204" pitchFamily="34" charset="0"/>
              </a:defRPr>
            </a:lvl3pPr>
            <a:lvl4pPr marL="1371600" indent="0">
              <a:buNone/>
              <a:defRPr sz="6000" b="1" i="0">
                <a:latin typeface="Calibri" panose="020F0502020204030204" pitchFamily="34" charset="0"/>
                <a:cs typeface="Calibri" panose="020F0502020204030204" pitchFamily="34" charset="0"/>
              </a:defRPr>
            </a:lvl4pPr>
            <a:lvl5pPr marL="1828800" indent="0">
              <a:buNone/>
              <a:defRPr sz="6000" b="1" i="0">
                <a:latin typeface="Calibri" panose="020F0502020204030204" pitchFamily="34" charset="0"/>
                <a:cs typeface="Calibri" panose="020F0502020204030204" pitchFamily="34" charset="0"/>
              </a:defRPr>
            </a:lvl5pPr>
          </a:lstStyle>
          <a:p>
            <a:pPr lvl="0"/>
            <a:r>
              <a:rPr lang="en-US" dirty="0"/>
              <a:t>COURSE TITLE</a:t>
            </a:r>
          </a:p>
        </p:txBody>
      </p:sp>
      <p:cxnSp>
        <p:nvCxnSpPr>
          <p:cNvPr id="15" name="Straight Connector 14">
            <a:extLst>
              <a:ext uri="{FF2B5EF4-FFF2-40B4-BE49-F238E27FC236}">
                <a16:creationId xmlns:a16="http://schemas.microsoft.com/office/drawing/2014/main" id="{719D39A0-F9B6-1D4D-BFED-AA6B819133AA}"/>
              </a:ext>
            </a:extLst>
          </p:cNvPr>
          <p:cNvCxnSpPr>
            <a:cxnSpLocks/>
          </p:cNvCxnSpPr>
          <p:nvPr userDrawn="1"/>
        </p:nvCxnSpPr>
        <p:spPr>
          <a:xfrm>
            <a:off x="2026450" y="3842153"/>
            <a:ext cx="7718413" cy="0"/>
          </a:xfrm>
          <a:prstGeom prst="line">
            <a:avLst/>
          </a:prstGeom>
          <a:ln w="127000">
            <a:solidFill>
              <a:srgbClr val="95C11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4EC1B270-41FE-B44D-8A27-2707BCAB5D72}"/>
              </a:ext>
            </a:extLst>
          </p:cNvPr>
          <p:cNvSpPr>
            <a:spLocks noGrp="1"/>
          </p:cNvSpPr>
          <p:nvPr>
            <p:ph type="body" sz="quarter" idx="13" hasCustomPrompt="1"/>
          </p:nvPr>
        </p:nvSpPr>
        <p:spPr>
          <a:xfrm>
            <a:off x="3621881" y="5864469"/>
            <a:ext cx="4527550" cy="263769"/>
          </a:xfrm>
        </p:spPr>
        <p:txBody>
          <a:bodyPr>
            <a:noAutofit/>
          </a:bodyPr>
          <a:lstStyle>
            <a:lvl1pPr marL="0" indent="0" algn="ctr">
              <a:buNone/>
              <a:defRPr sz="1500" b="1" i="0">
                <a:latin typeface="Arial" panose="020B0604020202020204" pitchFamily="34" charset="0"/>
                <a:cs typeface="Arial" panose="020B0604020202020204" pitchFamily="34" charset="0"/>
              </a:defRPr>
            </a:lvl1pPr>
            <a:lvl2pPr marL="457200" indent="0" algn="ctr">
              <a:buNone/>
              <a:defRPr sz="1500">
                <a:latin typeface="Arial" panose="020B0604020202020204" pitchFamily="34" charset="0"/>
                <a:cs typeface="Arial" panose="020B0604020202020204" pitchFamily="34" charset="0"/>
              </a:defRPr>
            </a:lvl2pPr>
            <a:lvl3pPr marL="914400" indent="0" algn="ctr">
              <a:buNone/>
              <a:defRPr sz="1500">
                <a:latin typeface="Arial" panose="020B0604020202020204" pitchFamily="34" charset="0"/>
                <a:cs typeface="Arial" panose="020B0604020202020204" pitchFamily="34" charset="0"/>
              </a:defRPr>
            </a:lvl3pPr>
            <a:lvl4pPr marL="1371600" indent="0" algn="ctr">
              <a:buNone/>
              <a:defRPr sz="1500">
                <a:latin typeface="Arial" panose="020B0604020202020204" pitchFamily="34" charset="0"/>
                <a:cs typeface="Arial" panose="020B0604020202020204" pitchFamily="34" charset="0"/>
              </a:defRPr>
            </a:lvl4pPr>
            <a:lvl5pPr marL="1828800" indent="0" algn="ctr">
              <a:buNone/>
              <a:defRPr sz="1500">
                <a:latin typeface="Arial" panose="020B0604020202020204" pitchFamily="34" charset="0"/>
                <a:cs typeface="Arial" panose="020B0604020202020204" pitchFamily="34" charset="0"/>
              </a:defRPr>
            </a:lvl5pPr>
          </a:lstStyle>
          <a:p>
            <a:pPr lvl="0"/>
            <a:r>
              <a:rPr lang="en-US" dirty="0" err="1"/>
              <a:t>Firstname</a:t>
            </a:r>
            <a:r>
              <a:rPr lang="en-US" dirty="0"/>
              <a:t> Surname</a:t>
            </a:r>
          </a:p>
        </p:txBody>
      </p:sp>
      <p:sp>
        <p:nvSpPr>
          <p:cNvPr id="18" name="Text Placeholder 16">
            <a:extLst>
              <a:ext uri="{FF2B5EF4-FFF2-40B4-BE49-F238E27FC236}">
                <a16:creationId xmlns:a16="http://schemas.microsoft.com/office/drawing/2014/main" id="{188BFCDE-C655-FF46-8A06-7865D7494DAB}"/>
              </a:ext>
            </a:extLst>
          </p:cNvPr>
          <p:cNvSpPr>
            <a:spLocks noGrp="1"/>
          </p:cNvSpPr>
          <p:nvPr>
            <p:ph type="body" sz="quarter" idx="14" hasCustomPrompt="1"/>
          </p:nvPr>
        </p:nvSpPr>
        <p:spPr>
          <a:xfrm>
            <a:off x="3621881" y="6100895"/>
            <a:ext cx="4527550" cy="263769"/>
          </a:xfrm>
        </p:spPr>
        <p:txBody>
          <a:bodyPr>
            <a:noAutofit/>
          </a:bodyPr>
          <a:lstStyle>
            <a:lvl1pPr marL="0" indent="0" algn="ctr">
              <a:buNone/>
              <a:defRPr sz="1500" b="0" i="0">
                <a:latin typeface="Arial" panose="020B0604020202020204" pitchFamily="34" charset="0"/>
                <a:cs typeface="Arial" panose="020B0604020202020204" pitchFamily="34" charset="0"/>
              </a:defRPr>
            </a:lvl1pPr>
            <a:lvl2pPr marL="457200" indent="0" algn="ctr">
              <a:buNone/>
              <a:defRPr sz="1500">
                <a:latin typeface="Arial" panose="020B0604020202020204" pitchFamily="34" charset="0"/>
                <a:cs typeface="Arial" panose="020B0604020202020204" pitchFamily="34" charset="0"/>
              </a:defRPr>
            </a:lvl2pPr>
            <a:lvl3pPr marL="914400" indent="0" algn="ctr">
              <a:buNone/>
              <a:defRPr sz="1500">
                <a:latin typeface="Arial" panose="020B0604020202020204" pitchFamily="34" charset="0"/>
                <a:cs typeface="Arial" panose="020B0604020202020204" pitchFamily="34" charset="0"/>
              </a:defRPr>
            </a:lvl3pPr>
            <a:lvl4pPr marL="1371600" indent="0" algn="ctr">
              <a:buNone/>
              <a:defRPr sz="1500">
                <a:latin typeface="Arial" panose="020B0604020202020204" pitchFamily="34" charset="0"/>
                <a:cs typeface="Arial" panose="020B0604020202020204" pitchFamily="34" charset="0"/>
              </a:defRPr>
            </a:lvl4pPr>
            <a:lvl5pPr marL="1828800" indent="0" algn="ctr">
              <a:buNone/>
              <a:defRPr sz="1500">
                <a:latin typeface="Arial" panose="020B0604020202020204" pitchFamily="34" charset="0"/>
                <a:cs typeface="Arial" panose="020B0604020202020204" pitchFamily="34" charset="0"/>
              </a:defRPr>
            </a:lvl5pPr>
          </a:lstStyle>
          <a:p>
            <a:pPr lvl="0"/>
            <a:r>
              <a:rPr lang="en-US" dirty="0"/>
              <a:t>Job Title</a:t>
            </a:r>
          </a:p>
        </p:txBody>
      </p:sp>
      <p:pic>
        <p:nvPicPr>
          <p:cNvPr id="10" name="Picture 9">
            <a:extLst>
              <a:ext uri="{FF2B5EF4-FFF2-40B4-BE49-F238E27FC236}">
                <a16:creationId xmlns:a16="http://schemas.microsoft.com/office/drawing/2014/main" id="{00488436-D30B-D74C-8498-6B9F6FB8C6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1522" y="5542341"/>
            <a:ext cx="1633300" cy="969157"/>
          </a:xfrm>
          <a:prstGeom prst="rect">
            <a:avLst/>
          </a:prstGeom>
        </p:spPr>
      </p:pic>
    </p:spTree>
    <p:extLst>
      <p:ext uri="{BB962C8B-B14F-4D97-AF65-F5344CB8AC3E}">
        <p14:creationId xmlns:p14="http://schemas.microsoft.com/office/powerpoint/2010/main" val="11572716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urple - End Slide Whit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D6B2368-DA44-9E47-BDC2-96D9C59946D4}"/>
              </a:ext>
            </a:extLst>
          </p:cNvPr>
          <p:cNvSpPr txBox="1"/>
          <p:nvPr userDrawn="1"/>
        </p:nvSpPr>
        <p:spPr>
          <a:xfrm>
            <a:off x="8443141" y="5910235"/>
            <a:ext cx="2115131" cy="369332"/>
          </a:xfrm>
          <a:prstGeom prst="rect">
            <a:avLst/>
          </a:prstGeom>
          <a:noFill/>
          <a:effectLst>
            <a:glow rad="190500">
              <a:schemeClr val="tx1">
                <a:alpha val="75000"/>
              </a:schemeClr>
            </a:glow>
          </a:effectLst>
        </p:spPr>
        <p:txBody>
          <a:bodyPr wrap="square" rtlCol="0">
            <a:spAutoFit/>
          </a:bodyPr>
          <a:lstStyle/>
          <a:p>
            <a:pPr>
              <a:spcAft>
                <a:spcPts val="1200"/>
              </a:spcAft>
            </a:pPr>
            <a:r>
              <a:rPr lang="en-GB" b="1" dirty="0" err="1">
                <a:effectLst>
                  <a:glow>
                    <a:schemeClr val="tx1">
                      <a:alpha val="0"/>
                    </a:schemeClr>
                  </a:glow>
                </a:effectLst>
                <a:latin typeface="Arial" panose="020B0604020202020204" pitchFamily="34" charset="0"/>
                <a:cs typeface="Arial" panose="020B0604020202020204" pitchFamily="34" charset="0"/>
              </a:rPr>
              <a:t>ueaofficial</a:t>
            </a:r>
            <a:endParaRPr lang="en-GB" b="1" dirty="0">
              <a:effectLst>
                <a:glow>
                  <a:schemeClr val="tx1">
                    <a:alpha val="0"/>
                  </a:schemeClr>
                </a:glow>
              </a:effectLst>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ABF67BFD-DE4F-2740-809A-F1B48D2D9ED7}"/>
              </a:ext>
            </a:extLst>
          </p:cNvPr>
          <p:cNvSpPr txBox="1">
            <a:spLocks/>
          </p:cNvSpPr>
          <p:nvPr userDrawn="1"/>
        </p:nvSpPr>
        <p:spPr>
          <a:xfrm>
            <a:off x="1524000" y="2377900"/>
            <a:ext cx="9144000" cy="15237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000" b="1" dirty="0">
                <a:latin typeface="Calibri" panose="020F0502020204030204" pitchFamily="34" charset="0"/>
                <a:cs typeface="Calibri" panose="020F0502020204030204" pitchFamily="34" charset="0"/>
              </a:rPr>
              <a:t>THANK YOU</a:t>
            </a:r>
          </a:p>
        </p:txBody>
      </p:sp>
      <p:cxnSp>
        <p:nvCxnSpPr>
          <p:cNvPr id="10" name="Straight Connector 9">
            <a:extLst>
              <a:ext uri="{FF2B5EF4-FFF2-40B4-BE49-F238E27FC236}">
                <a16:creationId xmlns:a16="http://schemas.microsoft.com/office/drawing/2014/main" id="{64A6AE73-C677-6C48-9C72-E7D505414337}"/>
              </a:ext>
            </a:extLst>
          </p:cNvPr>
          <p:cNvCxnSpPr>
            <a:cxnSpLocks/>
          </p:cNvCxnSpPr>
          <p:nvPr userDrawn="1"/>
        </p:nvCxnSpPr>
        <p:spPr>
          <a:xfrm>
            <a:off x="2950246" y="3868967"/>
            <a:ext cx="6362721" cy="0"/>
          </a:xfrm>
          <a:prstGeom prst="line">
            <a:avLst/>
          </a:prstGeom>
          <a:ln w="127000">
            <a:solidFill>
              <a:srgbClr val="82368C"/>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815A239-3A88-3F4F-B39D-2C82DD27219C}"/>
              </a:ext>
            </a:extLst>
          </p:cNvPr>
          <p:cNvSpPr txBox="1"/>
          <p:nvPr userDrawn="1"/>
        </p:nvSpPr>
        <p:spPr>
          <a:xfrm>
            <a:off x="5754202" y="5910235"/>
            <a:ext cx="2115131" cy="369332"/>
          </a:xfrm>
          <a:prstGeom prst="rect">
            <a:avLst/>
          </a:prstGeom>
          <a:noFill/>
          <a:effectLst>
            <a:glow rad="190500">
              <a:schemeClr val="tx1">
                <a:alpha val="75000"/>
              </a:schemeClr>
            </a:glow>
          </a:effectLst>
        </p:spPr>
        <p:txBody>
          <a:bodyPr wrap="square" rtlCol="0">
            <a:spAutoFit/>
          </a:bodyPr>
          <a:lstStyle/>
          <a:p>
            <a:pPr>
              <a:spcAft>
                <a:spcPts val="1200"/>
              </a:spcAft>
            </a:pPr>
            <a:r>
              <a:rPr lang="en-GB" b="1" dirty="0">
                <a:effectLst>
                  <a:glow>
                    <a:schemeClr val="tx1">
                      <a:alpha val="0"/>
                    </a:schemeClr>
                  </a:glow>
                </a:effectLst>
                <a:latin typeface="Arial" panose="020B0604020202020204" pitchFamily="34" charset="0"/>
                <a:cs typeface="Arial" panose="020B0604020202020204" pitchFamily="34" charset="0"/>
              </a:rPr>
              <a:t>@</a:t>
            </a:r>
            <a:r>
              <a:rPr lang="en-GB" b="1" dirty="0" err="1">
                <a:effectLst>
                  <a:glow>
                    <a:schemeClr val="tx1">
                      <a:alpha val="0"/>
                    </a:schemeClr>
                  </a:glow>
                </a:effectLst>
                <a:latin typeface="Arial" panose="020B0604020202020204" pitchFamily="34" charset="0"/>
                <a:cs typeface="Arial" panose="020B0604020202020204" pitchFamily="34" charset="0"/>
              </a:rPr>
              <a:t>uniofeastanglia</a:t>
            </a:r>
            <a:endParaRPr lang="en-GB" b="1" dirty="0">
              <a:effectLst>
                <a:glow>
                  <a:schemeClr val="tx1">
                    <a:alpha val="0"/>
                  </a:schemeClr>
                </a:glow>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40184ED-C606-2042-AB57-3F5BCB03D44D}"/>
              </a:ext>
            </a:extLst>
          </p:cNvPr>
          <p:cNvSpPr txBox="1"/>
          <p:nvPr userDrawn="1"/>
        </p:nvSpPr>
        <p:spPr>
          <a:xfrm>
            <a:off x="2867533" y="5910235"/>
            <a:ext cx="2115131" cy="369332"/>
          </a:xfrm>
          <a:prstGeom prst="rect">
            <a:avLst/>
          </a:prstGeom>
          <a:noFill/>
          <a:effectLst>
            <a:glow rad="190500">
              <a:schemeClr val="tx1">
                <a:alpha val="75000"/>
              </a:schemeClr>
            </a:glow>
          </a:effectLst>
        </p:spPr>
        <p:txBody>
          <a:bodyPr wrap="square" rtlCol="0">
            <a:spAutoFit/>
          </a:bodyPr>
          <a:lstStyle/>
          <a:p>
            <a:pPr>
              <a:spcAft>
                <a:spcPts val="1200"/>
              </a:spcAft>
            </a:pPr>
            <a:r>
              <a:rPr lang="en-GB" b="1" dirty="0">
                <a:effectLst>
                  <a:glow>
                    <a:schemeClr val="tx1">
                      <a:alpha val="0"/>
                    </a:schemeClr>
                  </a:glow>
                </a:effectLst>
                <a:latin typeface="Arial" panose="020B0604020202020204" pitchFamily="34" charset="0"/>
                <a:cs typeface="Arial" panose="020B0604020202020204" pitchFamily="34" charset="0"/>
              </a:rPr>
              <a:t>@</a:t>
            </a:r>
            <a:r>
              <a:rPr lang="en-GB" b="1" dirty="0" err="1">
                <a:effectLst>
                  <a:glow>
                    <a:schemeClr val="tx1">
                      <a:alpha val="0"/>
                    </a:schemeClr>
                  </a:glow>
                </a:effectLst>
                <a:latin typeface="Arial" panose="020B0604020202020204" pitchFamily="34" charset="0"/>
                <a:cs typeface="Arial" panose="020B0604020202020204" pitchFamily="34" charset="0"/>
              </a:rPr>
              <a:t>uniofeastanglia</a:t>
            </a:r>
            <a:r>
              <a:rPr lang="en-GB" b="1" dirty="0">
                <a:effectLst>
                  <a:glow>
                    <a:schemeClr val="tx1">
                      <a:alpha val="0"/>
                    </a:schemeClr>
                  </a:glow>
                </a:effectLst>
                <a:latin typeface="Arial" panose="020B0604020202020204" pitchFamily="34" charset="0"/>
                <a:cs typeface="Arial" panose="020B0604020202020204" pitchFamily="34" charset="0"/>
              </a:rPr>
              <a:t>      </a:t>
            </a:r>
          </a:p>
        </p:txBody>
      </p:sp>
      <p:pic>
        <p:nvPicPr>
          <p:cNvPr id="17" name="Graphic 16">
            <a:extLst>
              <a:ext uri="{FF2B5EF4-FFF2-40B4-BE49-F238E27FC236}">
                <a16:creationId xmlns:a16="http://schemas.microsoft.com/office/drawing/2014/main" id="{51D82D8B-A9E4-0F44-AE8B-B3E62AF1D6F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139225" y="1972014"/>
            <a:ext cx="747002" cy="744592"/>
          </a:xfrm>
          <a:prstGeom prst="rect">
            <a:avLst/>
          </a:prstGeom>
        </p:spPr>
      </p:pic>
      <p:pic>
        <p:nvPicPr>
          <p:cNvPr id="18" name="Graphic 17">
            <a:extLst>
              <a:ext uri="{FF2B5EF4-FFF2-40B4-BE49-F238E27FC236}">
                <a16:creationId xmlns:a16="http://schemas.microsoft.com/office/drawing/2014/main" id="{C58ECFD4-011B-C24F-BE80-17832F38FE7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63636" y="5867841"/>
            <a:ext cx="450000" cy="450000"/>
          </a:xfrm>
          <a:prstGeom prst="rect">
            <a:avLst/>
          </a:prstGeom>
        </p:spPr>
      </p:pic>
      <p:pic>
        <p:nvPicPr>
          <p:cNvPr id="19" name="Graphic 18">
            <a:extLst>
              <a:ext uri="{FF2B5EF4-FFF2-40B4-BE49-F238E27FC236}">
                <a16:creationId xmlns:a16="http://schemas.microsoft.com/office/drawing/2014/main" id="{A3621C84-E692-B248-A67C-1D8D9450FBB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065747" y="5867841"/>
            <a:ext cx="450000" cy="450000"/>
          </a:xfrm>
          <a:prstGeom prst="rect">
            <a:avLst/>
          </a:prstGeom>
        </p:spPr>
      </p:pic>
      <p:pic>
        <p:nvPicPr>
          <p:cNvPr id="20" name="Graphic 19">
            <a:extLst>
              <a:ext uri="{FF2B5EF4-FFF2-40B4-BE49-F238E27FC236}">
                <a16:creationId xmlns:a16="http://schemas.microsoft.com/office/drawing/2014/main" id="{F70089D5-811C-E04D-9A24-F60B958BA965}"/>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352137" y="5870569"/>
            <a:ext cx="450000" cy="450000"/>
          </a:xfrm>
          <a:prstGeom prst="rect">
            <a:avLst/>
          </a:prstGeom>
        </p:spPr>
      </p:pic>
    </p:spTree>
    <p:extLst>
      <p:ext uri="{BB962C8B-B14F-4D97-AF65-F5344CB8AC3E}">
        <p14:creationId xmlns:p14="http://schemas.microsoft.com/office/powerpoint/2010/main" val="725946777"/>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A1A2E7D-2AF5-4DFB-960F-7D16642B623A}" type="datetimeFigureOut">
              <a:rPr lang="en-GB" smtClean="0"/>
              <a:t>19/02/2020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55669D-9911-4CBC-A493-21BE669E3997}" type="slidenum">
              <a:rPr lang="en-GB" smtClean="0"/>
              <a:t>‹#›</a:t>
            </a:fld>
            <a:endParaRPr lang="en-GB"/>
          </a:p>
        </p:txBody>
      </p:sp>
    </p:spTree>
    <p:extLst>
      <p:ext uri="{BB962C8B-B14F-4D97-AF65-F5344CB8AC3E}">
        <p14:creationId xmlns:p14="http://schemas.microsoft.com/office/powerpoint/2010/main" val="2272114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Introduction">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itle 6"/>
          <p:cNvSpPr>
            <a:spLocks noGrp="1"/>
          </p:cNvSpPr>
          <p:nvPr>
            <p:ph type="title"/>
          </p:nvPr>
        </p:nvSpPr>
        <p:spPr/>
        <p:txBody>
          <a:bodyPr/>
          <a:lstStyle>
            <a:lvl1pPr>
              <a:defRPr>
                <a:solidFill>
                  <a:schemeClr val="bg1"/>
                </a:solidFill>
              </a:defRPr>
            </a:lvl1pPr>
          </a:lstStyle>
          <a:p>
            <a:r>
              <a:rPr lang="en-GB"/>
              <a:t>Click to edit Master title style</a:t>
            </a:r>
            <a:endParaRPr lang="en-GB" dirty="0"/>
          </a:p>
        </p:txBody>
      </p:sp>
    </p:spTree>
    <p:extLst>
      <p:ext uri="{BB962C8B-B14F-4D97-AF65-F5344CB8AC3E}">
        <p14:creationId xmlns:p14="http://schemas.microsoft.com/office/powerpoint/2010/main" val="543229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9BEB53-2AD4-4FEC-91DA-622C9B654D58}" type="datetimeFigureOut">
              <a:rPr lang="en-GB" smtClean="0"/>
              <a:t>19/02/2020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330778A-76D6-4C3D-BA01-DCC425CBC331}" type="slidenum">
              <a:rPr lang="en-GB" smtClean="0"/>
              <a:t>‹#›</a:t>
            </a:fld>
            <a:endParaRPr lang="en-GB" dirty="0"/>
          </a:p>
        </p:txBody>
      </p:sp>
    </p:spTree>
    <p:extLst>
      <p:ext uri="{BB962C8B-B14F-4D97-AF65-F5344CB8AC3E}">
        <p14:creationId xmlns:p14="http://schemas.microsoft.com/office/powerpoint/2010/main" val="3159394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rple - Presentation Title White">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CB2CE934-8E84-6E4E-83C5-8E7055592C78}"/>
              </a:ext>
            </a:extLst>
          </p:cNvPr>
          <p:cNvSpPr>
            <a:spLocks noGrp="1"/>
          </p:cNvSpPr>
          <p:nvPr>
            <p:ph type="body" sz="quarter" idx="12" hasCustomPrompt="1"/>
          </p:nvPr>
        </p:nvSpPr>
        <p:spPr>
          <a:xfrm>
            <a:off x="1070342" y="2426677"/>
            <a:ext cx="9603520" cy="1486022"/>
          </a:xfrm>
        </p:spPr>
        <p:txBody>
          <a:bodyPr anchor="b" anchorCtr="0">
            <a:spAutoFit/>
          </a:bodyPr>
          <a:lstStyle>
            <a:lvl1pPr marL="0" indent="0" algn="ctr">
              <a:buNone/>
              <a:defRPr sz="10000" b="1" i="0">
                <a:latin typeface="Calibri" panose="020F0502020204030204" pitchFamily="34" charset="0"/>
                <a:cs typeface="Calibri" panose="020F0502020204030204" pitchFamily="34" charset="0"/>
              </a:defRPr>
            </a:lvl1pPr>
            <a:lvl2pPr marL="457200" indent="0">
              <a:buNone/>
              <a:defRPr sz="6000" b="1" i="0">
                <a:latin typeface="Calibri" panose="020F0502020204030204" pitchFamily="34" charset="0"/>
                <a:cs typeface="Calibri" panose="020F0502020204030204" pitchFamily="34" charset="0"/>
              </a:defRPr>
            </a:lvl2pPr>
            <a:lvl3pPr marL="914400" indent="0">
              <a:buNone/>
              <a:defRPr sz="6000" b="1" i="0">
                <a:latin typeface="Calibri" panose="020F0502020204030204" pitchFamily="34" charset="0"/>
                <a:cs typeface="Calibri" panose="020F0502020204030204" pitchFamily="34" charset="0"/>
              </a:defRPr>
            </a:lvl3pPr>
            <a:lvl4pPr marL="1371600" indent="0">
              <a:buNone/>
              <a:defRPr sz="6000" b="1" i="0">
                <a:latin typeface="Calibri" panose="020F0502020204030204" pitchFamily="34" charset="0"/>
                <a:cs typeface="Calibri" panose="020F0502020204030204" pitchFamily="34" charset="0"/>
              </a:defRPr>
            </a:lvl4pPr>
            <a:lvl5pPr marL="1828800" indent="0">
              <a:buNone/>
              <a:defRPr sz="6000" b="1" i="0">
                <a:latin typeface="Calibri" panose="020F0502020204030204" pitchFamily="34" charset="0"/>
                <a:cs typeface="Calibri" panose="020F0502020204030204" pitchFamily="34" charset="0"/>
              </a:defRPr>
            </a:lvl5pPr>
          </a:lstStyle>
          <a:p>
            <a:pPr lvl="0"/>
            <a:r>
              <a:rPr lang="en-US" dirty="0"/>
              <a:t>COURSE TITLE</a:t>
            </a:r>
          </a:p>
        </p:txBody>
      </p:sp>
      <p:cxnSp>
        <p:nvCxnSpPr>
          <p:cNvPr id="15" name="Straight Connector 14">
            <a:extLst>
              <a:ext uri="{FF2B5EF4-FFF2-40B4-BE49-F238E27FC236}">
                <a16:creationId xmlns:a16="http://schemas.microsoft.com/office/drawing/2014/main" id="{719D39A0-F9B6-1D4D-BFED-AA6B819133AA}"/>
              </a:ext>
            </a:extLst>
          </p:cNvPr>
          <p:cNvCxnSpPr>
            <a:cxnSpLocks/>
          </p:cNvCxnSpPr>
          <p:nvPr userDrawn="1"/>
        </p:nvCxnSpPr>
        <p:spPr>
          <a:xfrm>
            <a:off x="2026450" y="3842153"/>
            <a:ext cx="7718413" cy="0"/>
          </a:xfrm>
          <a:prstGeom prst="line">
            <a:avLst/>
          </a:prstGeom>
          <a:ln w="127000">
            <a:solidFill>
              <a:srgbClr val="82368C"/>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4EC1B270-41FE-B44D-8A27-2707BCAB5D72}"/>
              </a:ext>
            </a:extLst>
          </p:cNvPr>
          <p:cNvSpPr>
            <a:spLocks noGrp="1"/>
          </p:cNvSpPr>
          <p:nvPr>
            <p:ph type="body" sz="quarter" idx="13" hasCustomPrompt="1"/>
          </p:nvPr>
        </p:nvSpPr>
        <p:spPr>
          <a:xfrm>
            <a:off x="3621881" y="5864469"/>
            <a:ext cx="4527550" cy="263769"/>
          </a:xfrm>
        </p:spPr>
        <p:txBody>
          <a:bodyPr>
            <a:noAutofit/>
          </a:bodyPr>
          <a:lstStyle>
            <a:lvl1pPr marL="0" indent="0" algn="ctr">
              <a:buNone/>
              <a:defRPr sz="1500" b="1" i="0">
                <a:latin typeface="Arial" panose="020B0604020202020204" pitchFamily="34" charset="0"/>
                <a:cs typeface="Arial" panose="020B0604020202020204" pitchFamily="34" charset="0"/>
              </a:defRPr>
            </a:lvl1pPr>
            <a:lvl2pPr marL="457200" indent="0" algn="ctr">
              <a:buNone/>
              <a:defRPr sz="1500">
                <a:latin typeface="Arial" panose="020B0604020202020204" pitchFamily="34" charset="0"/>
                <a:cs typeface="Arial" panose="020B0604020202020204" pitchFamily="34" charset="0"/>
              </a:defRPr>
            </a:lvl2pPr>
            <a:lvl3pPr marL="914400" indent="0" algn="ctr">
              <a:buNone/>
              <a:defRPr sz="1500">
                <a:latin typeface="Arial" panose="020B0604020202020204" pitchFamily="34" charset="0"/>
                <a:cs typeface="Arial" panose="020B0604020202020204" pitchFamily="34" charset="0"/>
              </a:defRPr>
            </a:lvl3pPr>
            <a:lvl4pPr marL="1371600" indent="0" algn="ctr">
              <a:buNone/>
              <a:defRPr sz="1500">
                <a:latin typeface="Arial" panose="020B0604020202020204" pitchFamily="34" charset="0"/>
                <a:cs typeface="Arial" panose="020B0604020202020204" pitchFamily="34" charset="0"/>
              </a:defRPr>
            </a:lvl4pPr>
            <a:lvl5pPr marL="1828800" indent="0" algn="ctr">
              <a:buNone/>
              <a:defRPr sz="1500">
                <a:latin typeface="Arial" panose="020B0604020202020204" pitchFamily="34" charset="0"/>
                <a:cs typeface="Arial" panose="020B0604020202020204" pitchFamily="34" charset="0"/>
              </a:defRPr>
            </a:lvl5pPr>
          </a:lstStyle>
          <a:p>
            <a:pPr lvl="0"/>
            <a:r>
              <a:rPr lang="en-US" dirty="0" err="1"/>
              <a:t>Firstname</a:t>
            </a:r>
            <a:r>
              <a:rPr lang="en-US" dirty="0"/>
              <a:t> Surname</a:t>
            </a:r>
          </a:p>
        </p:txBody>
      </p:sp>
      <p:sp>
        <p:nvSpPr>
          <p:cNvPr id="18" name="Text Placeholder 16">
            <a:extLst>
              <a:ext uri="{FF2B5EF4-FFF2-40B4-BE49-F238E27FC236}">
                <a16:creationId xmlns:a16="http://schemas.microsoft.com/office/drawing/2014/main" id="{188BFCDE-C655-FF46-8A06-7865D7494DAB}"/>
              </a:ext>
            </a:extLst>
          </p:cNvPr>
          <p:cNvSpPr>
            <a:spLocks noGrp="1"/>
          </p:cNvSpPr>
          <p:nvPr>
            <p:ph type="body" sz="quarter" idx="14" hasCustomPrompt="1"/>
          </p:nvPr>
        </p:nvSpPr>
        <p:spPr>
          <a:xfrm>
            <a:off x="3621881" y="6100895"/>
            <a:ext cx="4527550" cy="263769"/>
          </a:xfrm>
        </p:spPr>
        <p:txBody>
          <a:bodyPr>
            <a:noAutofit/>
          </a:bodyPr>
          <a:lstStyle>
            <a:lvl1pPr marL="0" indent="0" algn="ctr">
              <a:buNone/>
              <a:defRPr sz="1500" b="0" i="0">
                <a:latin typeface="Arial" panose="020B0604020202020204" pitchFamily="34" charset="0"/>
                <a:cs typeface="Arial" panose="020B0604020202020204" pitchFamily="34" charset="0"/>
              </a:defRPr>
            </a:lvl1pPr>
            <a:lvl2pPr marL="457200" indent="0" algn="ctr">
              <a:buNone/>
              <a:defRPr sz="1500">
                <a:latin typeface="Arial" panose="020B0604020202020204" pitchFamily="34" charset="0"/>
                <a:cs typeface="Arial" panose="020B0604020202020204" pitchFamily="34" charset="0"/>
              </a:defRPr>
            </a:lvl2pPr>
            <a:lvl3pPr marL="914400" indent="0" algn="ctr">
              <a:buNone/>
              <a:defRPr sz="1500">
                <a:latin typeface="Arial" panose="020B0604020202020204" pitchFamily="34" charset="0"/>
                <a:cs typeface="Arial" panose="020B0604020202020204" pitchFamily="34" charset="0"/>
              </a:defRPr>
            </a:lvl3pPr>
            <a:lvl4pPr marL="1371600" indent="0" algn="ctr">
              <a:buNone/>
              <a:defRPr sz="1500">
                <a:latin typeface="Arial" panose="020B0604020202020204" pitchFamily="34" charset="0"/>
                <a:cs typeface="Arial" panose="020B0604020202020204" pitchFamily="34" charset="0"/>
              </a:defRPr>
            </a:lvl4pPr>
            <a:lvl5pPr marL="1828800" indent="0" algn="ctr">
              <a:buNone/>
              <a:defRPr sz="1500">
                <a:latin typeface="Arial" panose="020B0604020202020204" pitchFamily="34" charset="0"/>
                <a:cs typeface="Arial" panose="020B0604020202020204" pitchFamily="34" charset="0"/>
              </a:defRPr>
            </a:lvl5pPr>
          </a:lstStyle>
          <a:p>
            <a:pPr lvl="0"/>
            <a:r>
              <a:rPr lang="en-US" dirty="0"/>
              <a:t>Job Title</a:t>
            </a:r>
          </a:p>
        </p:txBody>
      </p:sp>
      <p:pic>
        <p:nvPicPr>
          <p:cNvPr id="11" name="Picture 10">
            <a:extLst>
              <a:ext uri="{FF2B5EF4-FFF2-40B4-BE49-F238E27FC236}">
                <a16:creationId xmlns:a16="http://schemas.microsoft.com/office/drawing/2014/main" id="{870C9601-5822-134F-9ED1-5AA8F18530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1522" y="5542340"/>
            <a:ext cx="1633300" cy="969157"/>
          </a:xfrm>
          <a:prstGeom prst="rect">
            <a:avLst/>
          </a:prstGeom>
        </p:spPr>
      </p:pic>
      <p:sp>
        <p:nvSpPr>
          <p:cNvPr id="13" name="Picture Placeholder 12">
            <a:extLst>
              <a:ext uri="{FF2B5EF4-FFF2-40B4-BE49-F238E27FC236}">
                <a16:creationId xmlns:a16="http://schemas.microsoft.com/office/drawing/2014/main" id="{FAFA5D5B-7D72-6C4F-B05D-DBFD4A0A66DA}"/>
              </a:ext>
            </a:extLst>
          </p:cNvPr>
          <p:cNvSpPr>
            <a:spLocks noGrp="1"/>
          </p:cNvSpPr>
          <p:nvPr>
            <p:ph type="pic" sz="quarter" idx="11" hasCustomPrompt="1"/>
          </p:nvPr>
        </p:nvSpPr>
        <p:spPr>
          <a:xfrm>
            <a:off x="9390850" y="2530474"/>
            <a:ext cx="708025" cy="708025"/>
          </a:xfrm>
        </p:spPr>
        <p:txBody>
          <a:bodyPr>
            <a:normAutofit/>
          </a:bodyPr>
          <a:lstStyle>
            <a:lvl1pPr marL="0" indent="0" algn="ctr">
              <a:buFontTx/>
              <a:buNone/>
              <a:defRPr sz="1200"/>
            </a:lvl1pPr>
          </a:lstStyle>
          <a:p>
            <a:r>
              <a:rPr lang="en-US" dirty="0"/>
              <a:t>Insert Purple Glint</a:t>
            </a:r>
          </a:p>
        </p:txBody>
      </p:sp>
    </p:spTree>
    <p:extLst>
      <p:ext uri="{BB962C8B-B14F-4D97-AF65-F5344CB8AC3E}">
        <p14:creationId xmlns:p14="http://schemas.microsoft.com/office/powerpoint/2010/main" val="3453640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range - Presentation Title Bla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85A66D-AF29-6E49-858D-1ECD79930782}"/>
              </a:ext>
            </a:extLst>
          </p:cNvPr>
          <p:cNvSpPr/>
          <p:nvPr userDrawn="1"/>
        </p:nvSpPr>
        <p:spPr>
          <a:xfrm>
            <a:off x="0" y="1270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CB2CE934-8E84-6E4E-83C5-8E7055592C78}"/>
              </a:ext>
            </a:extLst>
          </p:cNvPr>
          <p:cNvSpPr>
            <a:spLocks noGrp="1"/>
          </p:cNvSpPr>
          <p:nvPr>
            <p:ph type="body" sz="quarter" idx="12" hasCustomPrompt="1"/>
          </p:nvPr>
        </p:nvSpPr>
        <p:spPr>
          <a:xfrm>
            <a:off x="1070342" y="2426677"/>
            <a:ext cx="9603520" cy="1486022"/>
          </a:xfrm>
        </p:spPr>
        <p:txBody>
          <a:bodyPr anchor="b" anchorCtr="0">
            <a:spAutoFit/>
          </a:bodyPr>
          <a:lstStyle>
            <a:lvl1pPr marL="0" indent="0" algn="ctr">
              <a:buNone/>
              <a:defRPr sz="10000" b="1" i="0">
                <a:solidFill>
                  <a:schemeClr val="bg1"/>
                </a:solidFill>
                <a:latin typeface="Calibri" panose="020F0502020204030204" pitchFamily="34" charset="0"/>
                <a:cs typeface="Calibri" panose="020F0502020204030204" pitchFamily="34" charset="0"/>
              </a:defRPr>
            </a:lvl1pPr>
            <a:lvl2pPr marL="457200" indent="0">
              <a:buNone/>
              <a:defRPr sz="6000" b="1" i="0">
                <a:latin typeface="Calibri" panose="020F0502020204030204" pitchFamily="34" charset="0"/>
                <a:cs typeface="Calibri" panose="020F0502020204030204" pitchFamily="34" charset="0"/>
              </a:defRPr>
            </a:lvl2pPr>
            <a:lvl3pPr marL="914400" indent="0">
              <a:buNone/>
              <a:defRPr sz="6000" b="1" i="0">
                <a:latin typeface="Calibri" panose="020F0502020204030204" pitchFamily="34" charset="0"/>
                <a:cs typeface="Calibri" panose="020F0502020204030204" pitchFamily="34" charset="0"/>
              </a:defRPr>
            </a:lvl3pPr>
            <a:lvl4pPr marL="1371600" indent="0">
              <a:buNone/>
              <a:defRPr sz="6000" b="1" i="0">
                <a:latin typeface="Calibri" panose="020F0502020204030204" pitchFamily="34" charset="0"/>
                <a:cs typeface="Calibri" panose="020F0502020204030204" pitchFamily="34" charset="0"/>
              </a:defRPr>
            </a:lvl4pPr>
            <a:lvl5pPr marL="1828800" indent="0">
              <a:buNone/>
              <a:defRPr sz="6000" b="1" i="0">
                <a:latin typeface="Calibri" panose="020F0502020204030204" pitchFamily="34" charset="0"/>
                <a:cs typeface="Calibri" panose="020F0502020204030204" pitchFamily="34" charset="0"/>
              </a:defRPr>
            </a:lvl5pPr>
          </a:lstStyle>
          <a:p>
            <a:pPr lvl="0"/>
            <a:r>
              <a:rPr lang="en-US" dirty="0"/>
              <a:t>COURSE TITLE</a:t>
            </a:r>
          </a:p>
        </p:txBody>
      </p:sp>
      <p:cxnSp>
        <p:nvCxnSpPr>
          <p:cNvPr id="15" name="Straight Connector 14">
            <a:extLst>
              <a:ext uri="{FF2B5EF4-FFF2-40B4-BE49-F238E27FC236}">
                <a16:creationId xmlns:a16="http://schemas.microsoft.com/office/drawing/2014/main" id="{719D39A0-F9B6-1D4D-BFED-AA6B819133AA}"/>
              </a:ext>
            </a:extLst>
          </p:cNvPr>
          <p:cNvCxnSpPr>
            <a:cxnSpLocks/>
          </p:cNvCxnSpPr>
          <p:nvPr userDrawn="1"/>
        </p:nvCxnSpPr>
        <p:spPr>
          <a:xfrm>
            <a:off x="2026450" y="3842153"/>
            <a:ext cx="7718413" cy="0"/>
          </a:xfrm>
          <a:prstGeom prst="line">
            <a:avLst/>
          </a:prstGeom>
          <a:ln w="127000">
            <a:solidFill>
              <a:srgbClr val="F7A600"/>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4EC1B270-41FE-B44D-8A27-2707BCAB5D72}"/>
              </a:ext>
            </a:extLst>
          </p:cNvPr>
          <p:cNvSpPr>
            <a:spLocks noGrp="1"/>
          </p:cNvSpPr>
          <p:nvPr>
            <p:ph type="body" sz="quarter" idx="13" hasCustomPrompt="1"/>
          </p:nvPr>
        </p:nvSpPr>
        <p:spPr>
          <a:xfrm>
            <a:off x="3621881" y="5864469"/>
            <a:ext cx="4527550" cy="263769"/>
          </a:xfrm>
        </p:spPr>
        <p:txBody>
          <a:bodyPr>
            <a:noAutofit/>
          </a:bodyPr>
          <a:lstStyle>
            <a:lvl1pPr marL="0" indent="0" algn="ctr">
              <a:buNone/>
              <a:defRPr sz="1500" b="1" i="0">
                <a:solidFill>
                  <a:schemeClr val="bg1"/>
                </a:solidFill>
                <a:latin typeface="Arial" panose="020B0604020202020204" pitchFamily="34" charset="0"/>
                <a:cs typeface="Arial" panose="020B0604020202020204" pitchFamily="34" charset="0"/>
              </a:defRPr>
            </a:lvl1pPr>
            <a:lvl2pPr marL="457200" indent="0" algn="ctr">
              <a:buNone/>
              <a:defRPr sz="1500">
                <a:latin typeface="Arial" panose="020B0604020202020204" pitchFamily="34" charset="0"/>
                <a:cs typeface="Arial" panose="020B0604020202020204" pitchFamily="34" charset="0"/>
              </a:defRPr>
            </a:lvl2pPr>
            <a:lvl3pPr marL="914400" indent="0" algn="ctr">
              <a:buNone/>
              <a:defRPr sz="1500">
                <a:latin typeface="Arial" panose="020B0604020202020204" pitchFamily="34" charset="0"/>
                <a:cs typeface="Arial" panose="020B0604020202020204" pitchFamily="34" charset="0"/>
              </a:defRPr>
            </a:lvl3pPr>
            <a:lvl4pPr marL="1371600" indent="0" algn="ctr">
              <a:buNone/>
              <a:defRPr sz="1500">
                <a:latin typeface="Arial" panose="020B0604020202020204" pitchFamily="34" charset="0"/>
                <a:cs typeface="Arial" panose="020B0604020202020204" pitchFamily="34" charset="0"/>
              </a:defRPr>
            </a:lvl4pPr>
            <a:lvl5pPr marL="1828800" indent="0" algn="ctr">
              <a:buNone/>
              <a:defRPr sz="1500">
                <a:latin typeface="Arial" panose="020B0604020202020204" pitchFamily="34" charset="0"/>
                <a:cs typeface="Arial" panose="020B0604020202020204" pitchFamily="34" charset="0"/>
              </a:defRPr>
            </a:lvl5pPr>
          </a:lstStyle>
          <a:p>
            <a:pPr lvl="0"/>
            <a:r>
              <a:rPr lang="en-US" dirty="0" err="1"/>
              <a:t>Firstname</a:t>
            </a:r>
            <a:r>
              <a:rPr lang="en-US" dirty="0"/>
              <a:t> Surname</a:t>
            </a:r>
          </a:p>
        </p:txBody>
      </p:sp>
      <p:sp>
        <p:nvSpPr>
          <p:cNvPr id="18" name="Text Placeholder 16">
            <a:extLst>
              <a:ext uri="{FF2B5EF4-FFF2-40B4-BE49-F238E27FC236}">
                <a16:creationId xmlns:a16="http://schemas.microsoft.com/office/drawing/2014/main" id="{188BFCDE-C655-FF46-8A06-7865D7494DAB}"/>
              </a:ext>
            </a:extLst>
          </p:cNvPr>
          <p:cNvSpPr>
            <a:spLocks noGrp="1"/>
          </p:cNvSpPr>
          <p:nvPr>
            <p:ph type="body" sz="quarter" idx="14" hasCustomPrompt="1"/>
          </p:nvPr>
        </p:nvSpPr>
        <p:spPr>
          <a:xfrm>
            <a:off x="3621881" y="6100895"/>
            <a:ext cx="4527550" cy="263769"/>
          </a:xfrm>
        </p:spPr>
        <p:txBody>
          <a:bodyPr>
            <a:noAutofit/>
          </a:bodyPr>
          <a:lstStyle>
            <a:lvl1pPr marL="0" indent="0" algn="ctr">
              <a:buNone/>
              <a:defRPr sz="1500" b="0" i="0">
                <a:solidFill>
                  <a:schemeClr val="bg1"/>
                </a:solidFill>
                <a:latin typeface="Arial" panose="020B0604020202020204" pitchFamily="34" charset="0"/>
                <a:cs typeface="Arial" panose="020B0604020202020204" pitchFamily="34" charset="0"/>
              </a:defRPr>
            </a:lvl1pPr>
            <a:lvl2pPr marL="457200" indent="0" algn="ctr">
              <a:buNone/>
              <a:defRPr sz="1500">
                <a:latin typeface="Arial" panose="020B0604020202020204" pitchFamily="34" charset="0"/>
                <a:cs typeface="Arial" panose="020B0604020202020204" pitchFamily="34" charset="0"/>
              </a:defRPr>
            </a:lvl2pPr>
            <a:lvl3pPr marL="914400" indent="0" algn="ctr">
              <a:buNone/>
              <a:defRPr sz="1500">
                <a:latin typeface="Arial" panose="020B0604020202020204" pitchFamily="34" charset="0"/>
                <a:cs typeface="Arial" panose="020B0604020202020204" pitchFamily="34" charset="0"/>
              </a:defRPr>
            </a:lvl3pPr>
            <a:lvl4pPr marL="1371600" indent="0" algn="ctr">
              <a:buNone/>
              <a:defRPr sz="1500">
                <a:latin typeface="Arial" panose="020B0604020202020204" pitchFamily="34" charset="0"/>
                <a:cs typeface="Arial" panose="020B0604020202020204" pitchFamily="34" charset="0"/>
              </a:defRPr>
            </a:lvl4pPr>
            <a:lvl5pPr marL="1828800" indent="0" algn="ctr">
              <a:buNone/>
              <a:defRPr sz="1500">
                <a:latin typeface="Arial" panose="020B0604020202020204" pitchFamily="34" charset="0"/>
                <a:cs typeface="Arial" panose="020B0604020202020204" pitchFamily="34" charset="0"/>
              </a:defRPr>
            </a:lvl5pPr>
          </a:lstStyle>
          <a:p>
            <a:pPr lvl="0"/>
            <a:r>
              <a:rPr lang="en-US" dirty="0"/>
              <a:t>Job Title</a:t>
            </a:r>
          </a:p>
        </p:txBody>
      </p:sp>
      <p:pic>
        <p:nvPicPr>
          <p:cNvPr id="16" name="Picture 15">
            <a:extLst>
              <a:ext uri="{FF2B5EF4-FFF2-40B4-BE49-F238E27FC236}">
                <a16:creationId xmlns:a16="http://schemas.microsoft.com/office/drawing/2014/main" id="{0CD7E545-32B4-5247-97D3-493AE90FF6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17987" y="5531932"/>
            <a:ext cx="1656835" cy="983122"/>
          </a:xfrm>
          <a:prstGeom prst="rect">
            <a:avLst/>
          </a:prstGeom>
        </p:spPr>
      </p:pic>
      <p:sp>
        <p:nvSpPr>
          <p:cNvPr id="13" name="Picture Placeholder 12">
            <a:extLst>
              <a:ext uri="{FF2B5EF4-FFF2-40B4-BE49-F238E27FC236}">
                <a16:creationId xmlns:a16="http://schemas.microsoft.com/office/drawing/2014/main" id="{FAFA5D5B-7D72-6C4F-B05D-DBFD4A0A66DA}"/>
              </a:ext>
            </a:extLst>
          </p:cNvPr>
          <p:cNvSpPr>
            <a:spLocks noGrp="1"/>
          </p:cNvSpPr>
          <p:nvPr>
            <p:ph type="pic" sz="quarter" idx="11" hasCustomPrompt="1"/>
          </p:nvPr>
        </p:nvSpPr>
        <p:spPr>
          <a:xfrm>
            <a:off x="9390850" y="2530474"/>
            <a:ext cx="708025" cy="708025"/>
          </a:xfrm>
        </p:spPr>
        <p:txBody>
          <a:bodyPr>
            <a:normAutofit/>
          </a:bodyPr>
          <a:lstStyle>
            <a:lvl1pPr marL="0" indent="0" algn="ctr">
              <a:buFontTx/>
              <a:buNone/>
              <a:defRPr sz="1200">
                <a:solidFill>
                  <a:schemeClr val="bg1"/>
                </a:solidFill>
              </a:defRPr>
            </a:lvl1pPr>
          </a:lstStyle>
          <a:p>
            <a:r>
              <a:rPr lang="en-US" dirty="0"/>
              <a:t>Insert Orange Glint</a:t>
            </a:r>
          </a:p>
        </p:txBody>
      </p:sp>
    </p:spTree>
    <p:extLst>
      <p:ext uri="{BB962C8B-B14F-4D97-AF65-F5344CB8AC3E}">
        <p14:creationId xmlns:p14="http://schemas.microsoft.com/office/powerpoint/2010/main" val="504136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 Section Opener Whit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B5B31D4-120B-9C4F-9649-3B0B363EAC20}"/>
              </a:ext>
            </a:extLst>
          </p:cNvPr>
          <p:cNvCxnSpPr>
            <a:cxnSpLocks/>
          </p:cNvCxnSpPr>
          <p:nvPr userDrawn="1"/>
        </p:nvCxnSpPr>
        <p:spPr>
          <a:xfrm>
            <a:off x="2026450" y="3842153"/>
            <a:ext cx="7718413" cy="0"/>
          </a:xfrm>
          <a:prstGeom prst="line">
            <a:avLst/>
          </a:prstGeom>
          <a:ln w="127000">
            <a:solidFill>
              <a:srgbClr val="449EDD"/>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05E65334-39D0-3C40-BCAC-3DAC59AADB69}"/>
              </a:ext>
            </a:extLst>
          </p:cNvPr>
          <p:cNvSpPr>
            <a:spLocks noGrp="1"/>
          </p:cNvSpPr>
          <p:nvPr>
            <p:ph type="body" sz="quarter" idx="11" hasCustomPrompt="1"/>
          </p:nvPr>
        </p:nvSpPr>
        <p:spPr>
          <a:xfrm>
            <a:off x="1474788" y="2884487"/>
            <a:ext cx="8821737" cy="1028212"/>
          </a:xfrm>
        </p:spPr>
        <p:txBody>
          <a:bodyPr>
            <a:noAutofit/>
          </a:bodyPr>
          <a:lstStyle>
            <a:lvl1pPr marL="0" indent="0" algn="ctr">
              <a:buNone/>
              <a:defRPr sz="6000" b="1" i="0" baseline="0">
                <a:latin typeface="Calibri" panose="020F0502020204030204" pitchFamily="34" charset="0"/>
                <a:cs typeface="Calibri" panose="020F0502020204030204" pitchFamily="34" charset="0"/>
              </a:defRPr>
            </a:lvl1pPr>
            <a:lvl2pPr marL="457200" indent="0">
              <a:buNone/>
              <a:defRPr sz="6000" b="1" i="0">
                <a:latin typeface="Calibri" panose="020F0502020204030204" pitchFamily="34" charset="0"/>
                <a:cs typeface="Calibri" panose="020F0502020204030204" pitchFamily="34" charset="0"/>
              </a:defRPr>
            </a:lvl2pPr>
            <a:lvl3pPr marL="914400" indent="0">
              <a:buNone/>
              <a:defRPr sz="6000" b="1" i="0">
                <a:latin typeface="Calibri" panose="020F0502020204030204" pitchFamily="34" charset="0"/>
                <a:cs typeface="Calibri" panose="020F0502020204030204" pitchFamily="34" charset="0"/>
              </a:defRPr>
            </a:lvl3pPr>
            <a:lvl4pPr marL="1371600" indent="0">
              <a:buNone/>
              <a:defRPr sz="6000" b="1" i="0">
                <a:latin typeface="Calibri" panose="020F0502020204030204" pitchFamily="34" charset="0"/>
                <a:cs typeface="Calibri" panose="020F0502020204030204" pitchFamily="34" charset="0"/>
              </a:defRPr>
            </a:lvl4pPr>
            <a:lvl5pPr marL="1828800" indent="0">
              <a:buNone/>
              <a:defRPr sz="6000" b="1" i="0">
                <a:latin typeface="Calibri" panose="020F0502020204030204" pitchFamily="34" charset="0"/>
                <a:cs typeface="Calibri" panose="020F0502020204030204" pitchFamily="34" charset="0"/>
              </a:defRPr>
            </a:lvl5pPr>
          </a:lstStyle>
          <a:p>
            <a:pPr lvl="0"/>
            <a:r>
              <a:rPr lang="en-US" dirty="0"/>
              <a:t>SECTION OPENER</a:t>
            </a:r>
          </a:p>
        </p:txBody>
      </p:sp>
      <p:sp>
        <p:nvSpPr>
          <p:cNvPr id="14" name="Picture Placeholder 12">
            <a:extLst>
              <a:ext uri="{FF2B5EF4-FFF2-40B4-BE49-F238E27FC236}">
                <a16:creationId xmlns:a16="http://schemas.microsoft.com/office/drawing/2014/main" id="{184F1FDD-DF0D-D947-8E63-9046A68AB4B6}"/>
              </a:ext>
            </a:extLst>
          </p:cNvPr>
          <p:cNvSpPr>
            <a:spLocks noGrp="1"/>
          </p:cNvSpPr>
          <p:nvPr>
            <p:ph type="pic" sz="quarter" idx="12" hasCustomPrompt="1"/>
          </p:nvPr>
        </p:nvSpPr>
        <p:spPr>
          <a:xfrm>
            <a:off x="9370891" y="2457816"/>
            <a:ext cx="708025" cy="708025"/>
          </a:xfrm>
        </p:spPr>
        <p:txBody>
          <a:bodyPr>
            <a:normAutofit/>
          </a:bodyPr>
          <a:lstStyle>
            <a:lvl1pPr marL="0" indent="0" algn="ctr">
              <a:buFontTx/>
              <a:buNone/>
              <a:defRPr sz="1200"/>
            </a:lvl1pPr>
          </a:lstStyle>
          <a:p>
            <a:r>
              <a:rPr lang="en-US" dirty="0"/>
              <a:t>Insert Blue Glint</a:t>
            </a:r>
          </a:p>
        </p:txBody>
      </p:sp>
    </p:spTree>
    <p:extLst>
      <p:ext uri="{BB962C8B-B14F-4D97-AF65-F5344CB8AC3E}">
        <p14:creationId xmlns:p14="http://schemas.microsoft.com/office/powerpoint/2010/main" val="74958763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Green - Section Opener Whit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B5B31D4-120B-9C4F-9649-3B0B363EAC20}"/>
              </a:ext>
            </a:extLst>
          </p:cNvPr>
          <p:cNvCxnSpPr>
            <a:cxnSpLocks/>
          </p:cNvCxnSpPr>
          <p:nvPr userDrawn="1"/>
        </p:nvCxnSpPr>
        <p:spPr>
          <a:xfrm>
            <a:off x="2026450" y="3842153"/>
            <a:ext cx="7718413" cy="0"/>
          </a:xfrm>
          <a:prstGeom prst="line">
            <a:avLst/>
          </a:prstGeom>
          <a:ln w="127000">
            <a:solidFill>
              <a:srgbClr val="E6007E"/>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05E65334-39D0-3C40-BCAC-3DAC59AADB69}"/>
              </a:ext>
            </a:extLst>
          </p:cNvPr>
          <p:cNvSpPr>
            <a:spLocks noGrp="1"/>
          </p:cNvSpPr>
          <p:nvPr>
            <p:ph type="body" sz="quarter" idx="11" hasCustomPrompt="1"/>
          </p:nvPr>
        </p:nvSpPr>
        <p:spPr>
          <a:xfrm>
            <a:off x="1474788" y="2884487"/>
            <a:ext cx="8821737" cy="1028212"/>
          </a:xfrm>
        </p:spPr>
        <p:txBody>
          <a:bodyPr>
            <a:noAutofit/>
          </a:bodyPr>
          <a:lstStyle>
            <a:lvl1pPr marL="0" indent="0" algn="ctr">
              <a:buNone/>
              <a:defRPr sz="6000" b="1" i="0">
                <a:latin typeface="Calibri" panose="020F0502020204030204" pitchFamily="34" charset="0"/>
                <a:cs typeface="Calibri" panose="020F0502020204030204" pitchFamily="34" charset="0"/>
              </a:defRPr>
            </a:lvl1pPr>
            <a:lvl2pPr marL="457200" indent="0">
              <a:buNone/>
              <a:defRPr sz="6000" b="1" i="0">
                <a:latin typeface="Calibri" panose="020F0502020204030204" pitchFamily="34" charset="0"/>
                <a:cs typeface="Calibri" panose="020F0502020204030204" pitchFamily="34" charset="0"/>
              </a:defRPr>
            </a:lvl2pPr>
            <a:lvl3pPr marL="914400" indent="0">
              <a:buNone/>
              <a:defRPr sz="6000" b="1" i="0">
                <a:latin typeface="Calibri" panose="020F0502020204030204" pitchFamily="34" charset="0"/>
                <a:cs typeface="Calibri" panose="020F0502020204030204" pitchFamily="34" charset="0"/>
              </a:defRPr>
            </a:lvl3pPr>
            <a:lvl4pPr marL="1371600" indent="0">
              <a:buNone/>
              <a:defRPr sz="6000" b="1" i="0">
                <a:latin typeface="Calibri" panose="020F0502020204030204" pitchFamily="34" charset="0"/>
                <a:cs typeface="Calibri" panose="020F0502020204030204" pitchFamily="34" charset="0"/>
              </a:defRPr>
            </a:lvl4pPr>
            <a:lvl5pPr marL="1828800" indent="0">
              <a:buNone/>
              <a:defRPr sz="6000" b="1" i="0">
                <a:latin typeface="Calibri" panose="020F0502020204030204" pitchFamily="34" charset="0"/>
                <a:cs typeface="Calibri" panose="020F0502020204030204" pitchFamily="34" charset="0"/>
              </a:defRPr>
            </a:lvl5pPr>
          </a:lstStyle>
          <a:p>
            <a:pPr lvl="0"/>
            <a:r>
              <a:rPr lang="en-US" dirty="0"/>
              <a:t>SECTION OPENER</a:t>
            </a:r>
          </a:p>
        </p:txBody>
      </p:sp>
      <p:sp>
        <p:nvSpPr>
          <p:cNvPr id="14" name="Picture Placeholder 12">
            <a:extLst>
              <a:ext uri="{FF2B5EF4-FFF2-40B4-BE49-F238E27FC236}">
                <a16:creationId xmlns:a16="http://schemas.microsoft.com/office/drawing/2014/main" id="{184F1FDD-DF0D-D947-8E63-9046A68AB4B6}"/>
              </a:ext>
            </a:extLst>
          </p:cNvPr>
          <p:cNvSpPr>
            <a:spLocks noGrp="1"/>
          </p:cNvSpPr>
          <p:nvPr>
            <p:ph type="pic" sz="quarter" idx="12" hasCustomPrompt="1"/>
          </p:nvPr>
        </p:nvSpPr>
        <p:spPr>
          <a:xfrm>
            <a:off x="9370891" y="2457816"/>
            <a:ext cx="828186" cy="708025"/>
          </a:xfrm>
        </p:spPr>
        <p:txBody>
          <a:bodyPr>
            <a:normAutofit/>
          </a:bodyPr>
          <a:lstStyle>
            <a:lvl1pPr marL="0" indent="0" algn="ctr">
              <a:buFontTx/>
              <a:buNone/>
              <a:defRPr sz="1200"/>
            </a:lvl1pPr>
          </a:lstStyle>
          <a:p>
            <a:r>
              <a:rPr lang="en-US" dirty="0"/>
              <a:t>Insert Magenta Glint</a:t>
            </a:r>
          </a:p>
        </p:txBody>
      </p:sp>
    </p:spTree>
    <p:extLst>
      <p:ext uri="{BB962C8B-B14F-4D97-AF65-F5344CB8AC3E}">
        <p14:creationId xmlns:p14="http://schemas.microsoft.com/office/powerpoint/2010/main" val="138034036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ange - Section Opener Whit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B5B31D4-120B-9C4F-9649-3B0B363EAC20}"/>
              </a:ext>
            </a:extLst>
          </p:cNvPr>
          <p:cNvCxnSpPr>
            <a:cxnSpLocks/>
          </p:cNvCxnSpPr>
          <p:nvPr userDrawn="1"/>
        </p:nvCxnSpPr>
        <p:spPr>
          <a:xfrm>
            <a:off x="2236794" y="3842153"/>
            <a:ext cx="7718413" cy="0"/>
          </a:xfrm>
          <a:prstGeom prst="line">
            <a:avLst/>
          </a:prstGeom>
          <a:ln w="127000">
            <a:solidFill>
              <a:srgbClr val="F7A60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05E65334-39D0-3C40-BCAC-3DAC59AADB69}"/>
              </a:ext>
            </a:extLst>
          </p:cNvPr>
          <p:cNvSpPr>
            <a:spLocks noGrp="1"/>
          </p:cNvSpPr>
          <p:nvPr>
            <p:ph type="body" sz="quarter" idx="11" hasCustomPrompt="1"/>
          </p:nvPr>
        </p:nvSpPr>
        <p:spPr>
          <a:xfrm>
            <a:off x="1474788" y="2884487"/>
            <a:ext cx="8821737" cy="1028212"/>
          </a:xfrm>
        </p:spPr>
        <p:txBody>
          <a:bodyPr>
            <a:noAutofit/>
          </a:bodyPr>
          <a:lstStyle>
            <a:lvl1pPr marL="0" indent="0" algn="ctr">
              <a:buNone/>
              <a:defRPr sz="6000" b="1" i="0">
                <a:latin typeface="Calibri" panose="020F0502020204030204" pitchFamily="34" charset="0"/>
                <a:cs typeface="Calibri" panose="020F0502020204030204" pitchFamily="34" charset="0"/>
              </a:defRPr>
            </a:lvl1pPr>
            <a:lvl2pPr marL="457200" indent="0">
              <a:buNone/>
              <a:defRPr sz="6000" b="1" i="0">
                <a:latin typeface="Calibri" panose="020F0502020204030204" pitchFamily="34" charset="0"/>
                <a:cs typeface="Calibri" panose="020F0502020204030204" pitchFamily="34" charset="0"/>
              </a:defRPr>
            </a:lvl2pPr>
            <a:lvl3pPr marL="914400" indent="0">
              <a:buNone/>
              <a:defRPr sz="6000" b="1" i="0">
                <a:latin typeface="Calibri" panose="020F0502020204030204" pitchFamily="34" charset="0"/>
                <a:cs typeface="Calibri" panose="020F0502020204030204" pitchFamily="34" charset="0"/>
              </a:defRPr>
            </a:lvl3pPr>
            <a:lvl4pPr marL="1371600" indent="0">
              <a:buNone/>
              <a:defRPr sz="6000" b="1" i="0">
                <a:latin typeface="Calibri" panose="020F0502020204030204" pitchFamily="34" charset="0"/>
                <a:cs typeface="Calibri" panose="020F0502020204030204" pitchFamily="34" charset="0"/>
              </a:defRPr>
            </a:lvl4pPr>
            <a:lvl5pPr marL="1828800" indent="0">
              <a:buNone/>
              <a:defRPr sz="6000" b="1" i="0">
                <a:latin typeface="Calibri" panose="020F0502020204030204" pitchFamily="34" charset="0"/>
                <a:cs typeface="Calibri" panose="020F0502020204030204" pitchFamily="34" charset="0"/>
              </a:defRPr>
            </a:lvl5pPr>
          </a:lstStyle>
          <a:p>
            <a:pPr lvl="0"/>
            <a:r>
              <a:rPr lang="en-US" dirty="0"/>
              <a:t>SECTION OPENER</a:t>
            </a:r>
          </a:p>
        </p:txBody>
      </p:sp>
      <p:sp>
        <p:nvSpPr>
          <p:cNvPr id="14" name="Picture Placeholder 12">
            <a:extLst>
              <a:ext uri="{FF2B5EF4-FFF2-40B4-BE49-F238E27FC236}">
                <a16:creationId xmlns:a16="http://schemas.microsoft.com/office/drawing/2014/main" id="{184F1FDD-DF0D-D947-8E63-9046A68AB4B6}"/>
              </a:ext>
            </a:extLst>
          </p:cNvPr>
          <p:cNvSpPr>
            <a:spLocks noGrp="1"/>
          </p:cNvSpPr>
          <p:nvPr>
            <p:ph type="pic" sz="quarter" idx="12" hasCustomPrompt="1"/>
          </p:nvPr>
        </p:nvSpPr>
        <p:spPr>
          <a:xfrm>
            <a:off x="9370891" y="2457816"/>
            <a:ext cx="708025" cy="708025"/>
          </a:xfrm>
        </p:spPr>
        <p:txBody>
          <a:bodyPr>
            <a:normAutofit/>
          </a:bodyPr>
          <a:lstStyle>
            <a:lvl1pPr marL="0" indent="0" algn="ctr">
              <a:buFontTx/>
              <a:buNone/>
              <a:defRPr sz="1200"/>
            </a:lvl1pPr>
          </a:lstStyle>
          <a:p>
            <a:r>
              <a:rPr lang="en-US" dirty="0"/>
              <a:t>Insert Orange Glint</a:t>
            </a:r>
          </a:p>
        </p:txBody>
      </p:sp>
    </p:spTree>
    <p:extLst>
      <p:ext uri="{BB962C8B-B14F-4D97-AF65-F5344CB8AC3E}">
        <p14:creationId xmlns:p14="http://schemas.microsoft.com/office/powerpoint/2010/main" val="223922638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4F80FB-A183-4940-9264-A543A2A785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377137-E46B-2B4A-AB49-B56EEA4AFC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862128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5" r:id="rId3"/>
    <p:sldLayoutId id="2147483666" r:id="rId4"/>
    <p:sldLayoutId id="2147483667" r:id="rId5"/>
    <p:sldLayoutId id="2147483668" r:id="rId6"/>
    <p:sldLayoutId id="2147483658" r:id="rId7"/>
    <p:sldLayoutId id="2147483673" r:id="rId8"/>
    <p:sldLayoutId id="2147483671" r:id="rId9"/>
    <p:sldLayoutId id="2147483672" r:id="rId10"/>
    <p:sldLayoutId id="2147483674" r:id="rId11"/>
    <p:sldLayoutId id="2147483676" r:id="rId12"/>
    <p:sldLayoutId id="2147483650" r:id="rId13"/>
    <p:sldLayoutId id="2147483651" r:id="rId14"/>
    <p:sldLayoutId id="2147483690" r:id="rId15"/>
    <p:sldLayoutId id="2147483688" r:id="rId16"/>
    <p:sldLayoutId id="2147483689" r:id="rId17"/>
    <p:sldLayoutId id="2147483691" r:id="rId18"/>
    <p:sldLayoutId id="2147483659" r:id="rId19"/>
    <p:sldLayoutId id="2147483692" r:id="rId20"/>
    <p:sldLayoutId id="2147483693" r:id="rId21"/>
    <p:sldLayoutId id="2147483694" r:id="rId22"/>
    <p:sldLayoutId id="2147483695" r:id="rId23"/>
    <p:sldLayoutId id="2147483652" r:id="rId24"/>
    <p:sldLayoutId id="2147483696" r:id="rId25"/>
    <p:sldLayoutId id="2147483697" r:id="rId26"/>
    <p:sldLayoutId id="2147483698" r:id="rId27"/>
    <p:sldLayoutId id="2147483699" r:id="rId28"/>
    <p:sldLayoutId id="2147483653" r:id="rId29"/>
    <p:sldLayoutId id="2147483700" r:id="rId30"/>
    <p:sldLayoutId id="2147483701" r:id="rId31"/>
    <p:sldLayoutId id="2147483702" r:id="rId32"/>
    <p:sldLayoutId id="2147483703" r:id="rId33"/>
    <p:sldLayoutId id="2147483654" r:id="rId34"/>
    <p:sldLayoutId id="2147483655" r:id="rId35"/>
    <p:sldLayoutId id="2147483657" r:id="rId36"/>
    <p:sldLayoutId id="2147483684" r:id="rId37"/>
    <p:sldLayoutId id="2147483685" r:id="rId38"/>
    <p:sldLayoutId id="2147483686" r:id="rId39"/>
    <p:sldLayoutId id="2147483687" r:id="rId40"/>
    <p:sldLayoutId id="2147483704" r:id="rId41"/>
    <p:sldLayoutId id="2147483705" r:id="rId42"/>
    <p:sldLayoutId id="2147483706" r:id="rId43"/>
  </p:sldLayoutIdLst>
  <p:hf sldNum="0" hdr="0"/>
  <p:txStyles>
    <p:titleStyle>
      <a:lvl1pPr algn="l" defTabSz="914400" rtl="0" eaLnBrk="1" latinLnBrk="0" hangingPunct="1">
        <a:lnSpc>
          <a:spcPct val="65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3" Type="http://schemas.openxmlformats.org/officeDocument/2006/relationships/image" Target="../media/image68.jpeg"/><Relationship Id="rId18" Type="http://schemas.openxmlformats.org/officeDocument/2006/relationships/image" Target="../media/image72.jpeg"/><Relationship Id="rId26" Type="http://schemas.openxmlformats.org/officeDocument/2006/relationships/image" Target="../media/image79.jpeg"/><Relationship Id="rId39" Type="http://schemas.openxmlformats.org/officeDocument/2006/relationships/image" Target="../media/image89.jpeg"/><Relationship Id="rId21" Type="http://schemas.openxmlformats.org/officeDocument/2006/relationships/image" Target="../media/image75.jpeg"/><Relationship Id="rId34" Type="http://schemas.openxmlformats.org/officeDocument/2006/relationships/image" Target="../media/image85.jpeg"/><Relationship Id="rId42" Type="http://schemas.openxmlformats.org/officeDocument/2006/relationships/image" Target="../media/image92.jpeg"/><Relationship Id="rId47" Type="http://schemas.openxmlformats.org/officeDocument/2006/relationships/image" Target="../media/image96.png"/><Relationship Id="rId7" Type="http://schemas.openxmlformats.org/officeDocument/2006/relationships/image" Target="../media/image63.jpeg"/><Relationship Id="rId2" Type="http://schemas.openxmlformats.org/officeDocument/2006/relationships/image" Target="../media/image58.jpeg"/><Relationship Id="rId16" Type="http://schemas.openxmlformats.org/officeDocument/2006/relationships/image" Target="../media/image70.jpeg"/><Relationship Id="rId29" Type="http://schemas.openxmlformats.org/officeDocument/2006/relationships/image" Target="../media/image97.jpeg"/><Relationship Id="rId1" Type="http://schemas.openxmlformats.org/officeDocument/2006/relationships/slideLayout" Target="../slideLayouts/slideLayout41.xml"/><Relationship Id="rId6" Type="http://schemas.openxmlformats.org/officeDocument/2006/relationships/image" Target="../media/image62.jpeg"/><Relationship Id="rId11" Type="http://schemas.openxmlformats.org/officeDocument/2006/relationships/image" Target="../media/image66.jpeg"/><Relationship Id="rId24" Type="http://schemas.openxmlformats.org/officeDocument/2006/relationships/image" Target="../media/image102.jpeg"/><Relationship Id="rId32" Type="http://schemas.openxmlformats.org/officeDocument/2006/relationships/image" Target="../media/image83.jpeg"/><Relationship Id="rId37" Type="http://schemas.openxmlformats.org/officeDocument/2006/relationships/image" Target="../media/image88.jpeg"/><Relationship Id="rId40" Type="http://schemas.openxmlformats.org/officeDocument/2006/relationships/image" Target="../media/image90.jpeg"/><Relationship Id="rId45" Type="http://schemas.openxmlformats.org/officeDocument/2006/relationships/image" Target="../media/image94.jpeg"/><Relationship Id="rId5" Type="http://schemas.openxmlformats.org/officeDocument/2006/relationships/image" Target="../media/image61.jpeg"/><Relationship Id="rId15" Type="http://schemas.openxmlformats.org/officeDocument/2006/relationships/image" Target="../media/image101.jpeg"/><Relationship Id="rId23" Type="http://schemas.openxmlformats.org/officeDocument/2006/relationships/image" Target="../media/image77.jpeg"/><Relationship Id="rId28" Type="http://schemas.openxmlformats.org/officeDocument/2006/relationships/image" Target="../media/image81.jpeg"/><Relationship Id="rId36" Type="http://schemas.openxmlformats.org/officeDocument/2006/relationships/image" Target="../media/image87.jpeg"/><Relationship Id="rId10" Type="http://schemas.openxmlformats.org/officeDocument/2006/relationships/image" Target="../media/image100.jpeg"/><Relationship Id="rId19" Type="http://schemas.openxmlformats.org/officeDocument/2006/relationships/image" Target="../media/image73.jpeg"/><Relationship Id="rId31" Type="http://schemas.openxmlformats.org/officeDocument/2006/relationships/image" Target="../media/image98.png"/><Relationship Id="rId44" Type="http://schemas.openxmlformats.org/officeDocument/2006/relationships/image" Target="../media/image103.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69.jpeg"/><Relationship Id="rId22" Type="http://schemas.openxmlformats.org/officeDocument/2006/relationships/image" Target="../media/image76.jpeg"/><Relationship Id="rId27" Type="http://schemas.openxmlformats.org/officeDocument/2006/relationships/image" Target="../media/image80.jpeg"/><Relationship Id="rId30" Type="http://schemas.openxmlformats.org/officeDocument/2006/relationships/image" Target="../media/image82.jpeg"/><Relationship Id="rId35" Type="http://schemas.openxmlformats.org/officeDocument/2006/relationships/image" Target="../media/image86.jpeg"/><Relationship Id="rId43" Type="http://schemas.openxmlformats.org/officeDocument/2006/relationships/image" Target="../media/image93.jpeg"/><Relationship Id="rId8" Type="http://schemas.openxmlformats.org/officeDocument/2006/relationships/image" Target="../media/image64.jpeg"/><Relationship Id="rId3" Type="http://schemas.openxmlformats.org/officeDocument/2006/relationships/image" Target="../media/image59.png"/><Relationship Id="rId12" Type="http://schemas.openxmlformats.org/officeDocument/2006/relationships/image" Target="../media/image67.png"/><Relationship Id="rId17" Type="http://schemas.openxmlformats.org/officeDocument/2006/relationships/image" Target="../media/image71.jpeg"/><Relationship Id="rId25" Type="http://schemas.openxmlformats.org/officeDocument/2006/relationships/image" Target="../media/image78.jpeg"/><Relationship Id="rId33" Type="http://schemas.openxmlformats.org/officeDocument/2006/relationships/image" Target="../media/image84.jpeg"/><Relationship Id="rId38" Type="http://schemas.openxmlformats.org/officeDocument/2006/relationships/image" Target="../media/image54.jpeg"/><Relationship Id="rId46" Type="http://schemas.openxmlformats.org/officeDocument/2006/relationships/image" Target="../media/image95.jpeg"/><Relationship Id="rId20" Type="http://schemas.openxmlformats.org/officeDocument/2006/relationships/image" Target="../media/image74.jpeg"/><Relationship Id="rId41" Type="http://schemas.openxmlformats.org/officeDocument/2006/relationships/image" Target="../media/image91.jpeg"/></Relationships>
</file>

<file path=ppt/slides/_rels/slide11.xml.rels><?xml version="1.0" encoding="UTF-8" standalone="yes"?>
<Relationships xmlns="http://schemas.openxmlformats.org/package/2006/relationships"><Relationship Id="rId13" Type="http://schemas.openxmlformats.org/officeDocument/2006/relationships/image" Target="../media/image68.jpeg"/><Relationship Id="rId18" Type="http://schemas.openxmlformats.org/officeDocument/2006/relationships/image" Target="../media/image72.jpeg"/><Relationship Id="rId26" Type="http://schemas.openxmlformats.org/officeDocument/2006/relationships/image" Target="../media/image79.jpeg"/><Relationship Id="rId39" Type="http://schemas.openxmlformats.org/officeDocument/2006/relationships/image" Target="../media/image89.jpeg"/><Relationship Id="rId21" Type="http://schemas.openxmlformats.org/officeDocument/2006/relationships/image" Target="../media/image75.jpeg"/><Relationship Id="rId34" Type="http://schemas.openxmlformats.org/officeDocument/2006/relationships/image" Target="../media/image85.jpeg"/><Relationship Id="rId42" Type="http://schemas.openxmlformats.org/officeDocument/2006/relationships/image" Target="../media/image92.jpeg"/><Relationship Id="rId47" Type="http://schemas.openxmlformats.org/officeDocument/2006/relationships/image" Target="../media/image96.png"/><Relationship Id="rId7" Type="http://schemas.openxmlformats.org/officeDocument/2006/relationships/image" Target="../media/image63.jpeg"/><Relationship Id="rId2" Type="http://schemas.openxmlformats.org/officeDocument/2006/relationships/image" Target="../media/image58.jpeg"/><Relationship Id="rId16" Type="http://schemas.openxmlformats.org/officeDocument/2006/relationships/image" Target="../media/image70.jpeg"/><Relationship Id="rId29" Type="http://schemas.openxmlformats.org/officeDocument/2006/relationships/image" Target="../media/image97.jpeg"/><Relationship Id="rId1" Type="http://schemas.openxmlformats.org/officeDocument/2006/relationships/slideLayout" Target="../slideLayouts/slideLayout41.xml"/><Relationship Id="rId6" Type="http://schemas.openxmlformats.org/officeDocument/2006/relationships/image" Target="../media/image62.jpeg"/><Relationship Id="rId11" Type="http://schemas.openxmlformats.org/officeDocument/2006/relationships/image" Target="../media/image66.jpeg"/><Relationship Id="rId24" Type="http://schemas.openxmlformats.org/officeDocument/2006/relationships/image" Target="../media/image102.jpeg"/><Relationship Id="rId32" Type="http://schemas.openxmlformats.org/officeDocument/2006/relationships/image" Target="../media/image83.jpeg"/><Relationship Id="rId37" Type="http://schemas.openxmlformats.org/officeDocument/2006/relationships/image" Target="../media/image88.jpeg"/><Relationship Id="rId40" Type="http://schemas.openxmlformats.org/officeDocument/2006/relationships/image" Target="../media/image90.jpeg"/><Relationship Id="rId45" Type="http://schemas.openxmlformats.org/officeDocument/2006/relationships/image" Target="../media/image94.jpeg"/><Relationship Id="rId5" Type="http://schemas.openxmlformats.org/officeDocument/2006/relationships/image" Target="../media/image61.jpeg"/><Relationship Id="rId15" Type="http://schemas.openxmlformats.org/officeDocument/2006/relationships/image" Target="../media/image101.jpeg"/><Relationship Id="rId23" Type="http://schemas.openxmlformats.org/officeDocument/2006/relationships/image" Target="../media/image77.jpeg"/><Relationship Id="rId28" Type="http://schemas.openxmlformats.org/officeDocument/2006/relationships/image" Target="../media/image81.jpeg"/><Relationship Id="rId36" Type="http://schemas.openxmlformats.org/officeDocument/2006/relationships/image" Target="../media/image87.jpeg"/><Relationship Id="rId10" Type="http://schemas.openxmlformats.org/officeDocument/2006/relationships/image" Target="../media/image100.jpeg"/><Relationship Id="rId19" Type="http://schemas.openxmlformats.org/officeDocument/2006/relationships/image" Target="../media/image73.jpeg"/><Relationship Id="rId31" Type="http://schemas.openxmlformats.org/officeDocument/2006/relationships/image" Target="../media/image98.png"/><Relationship Id="rId44" Type="http://schemas.openxmlformats.org/officeDocument/2006/relationships/image" Target="../media/image103.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69.jpeg"/><Relationship Id="rId22" Type="http://schemas.openxmlformats.org/officeDocument/2006/relationships/image" Target="../media/image76.jpeg"/><Relationship Id="rId27" Type="http://schemas.openxmlformats.org/officeDocument/2006/relationships/image" Target="../media/image80.jpeg"/><Relationship Id="rId30" Type="http://schemas.openxmlformats.org/officeDocument/2006/relationships/image" Target="../media/image82.jpeg"/><Relationship Id="rId35" Type="http://schemas.openxmlformats.org/officeDocument/2006/relationships/image" Target="../media/image86.jpeg"/><Relationship Id="rId43" Type="http://schemas.openxmlformats.org/officeDocument/2006/relationships/image" Target="../media/image93.jpeg"/><Relationship Id="rId8" Type="http://schemas.openxmlformats.org/officeDocument/2006/relationships/image" Target="../media/image64.jpeg"/><Relationship Id="rId3" Type="http://schemas.openxmlformats.org/officeDocument/2006/relationships/image" Target="../media/image59.png"/><Relationship Id="rId12" Type="http://schemas.openxmlformats.org/officeDocument/2006/relationships/image" Target="../media/image67.png"/><Relationship Id="rId17" Type="http://schemas.openxmlformats.org/officeDocument/2006/relationships/image" Target="../media/image71.jpeg"/><Relationship Id="rId25" Type="http://schemas.openxmlformats.org/officeDocument/2006/relationships/image" Target="../media/image78.jpeg"/><Relationship Id="rId33" Type="http://schemas.openxmlformats.org/officeDocument/2006/relationships/image" Target="../media/image84.jpeg"/><Relationship Id="rId38" Type="http://schemas.openxmlformats.org/officeDocument/2006/relationships/image" Target="../media/image54.jpeg"/><Relationship Id="rId46" Type="http://schemas.openxmlformats.org/officeDocument/2006/relationships/image" Target="../media/image95.jpeg"/><Relationship Id="rId20" Type="http://schemas.openxmlformats.org/officeDocument/2006/relationships/image" Target="../media/image74.jpeg"/><Relationship Id="rId41" Type="http://schemas.openxmlformats.org/officeDocument/2006/relationships/image" Target="../media/image91.jpeg"/></Relationships>
</file>

<file path=ppt/slides/_rels/slide12.xml.rels><?xml version="1.0" encoding="UTF-8" standalone="yes"?>
<Relationships xmlns="http://schemas.openxmlformats.org/package/2006/relationships"><Relationship Id="rId13" Type="http://schemas.openxmlformats.org/officeDocument/2006/relationships/image" Target="../media/image68.jpeg"/><Relationship Id="rId18" Type="http://schemas.openxmlformats.org/officeDocument/2006/relationships/image" Target="../media/image72.jpeg"/><Relationship Id="rId26" Type="http://schemas.openxmlformats.org/officeDocument/2006/relationships/image" Target="../media/image79.jpeg"/><Relationship Id="rId39" Type="http://schemas.openxmlformats.org/officeDocument/2006/relationships/image" Target="../media/image89.jpeg"/><Relationship Id="rId21" Type="http://schemas.openxmlformats.org/officeDocument/2006/relationships/image" Target="../media/image75.jpeg"/><Relationship Id="rId34" Type="http://schemas.openxmlformats.org/officeDocument/2006/relationships/image" Target="../media/image85.jpeg"/><Relationship Id="rId42" Type="http://schemas.openxmlformats.org/officeDocument/2006/relationships/image" Target="../media/image92.jpeg"/><Relationship Id="rId47" Type="http://schemas.openxmlformats.org/officeDocument/2006/relationships/image" Target="../media/image96.png"/><Relationship Id="rId7" Type="http://schemas.openxmlformats.org/officeDocument/2006/relationships/image" Target="../media/image63.jpeg"/><Relationship Id="rId2" Type="http://schemas.openxmlformats.org/officeDocument/2006/relationships/image" Target="../media/image58.jpeg"/><Relationship Id="rId16" Type="http://schemas.openxmlformats.org/officeDocument/2006/relationships/image" Target="../media/image70.jpeg"/><Relationship Id="rId29" Type="http://schemas.openxmlformats.org/officeDocument/2006/relationships/image" Target="../media/image97.jpeg"/><Relationship Id="rId1" Type="http://schemas.openxmlformats.org/officeDocument/2006/relationships/slideLayout" Target="../slideLayouts/slideLayout41.xml"/><Relationship Id="rId6" Type="http://schemas.openxmlformats.org/officeDocument/2006/relationships/image" Target="../media/image62.jpeg"/><Relationship Id="rId11" Type="http://schemas.openxmlformats.org/officeDocument/2006/relationships/image" Target="../media/image66.jpeg"/><Relationship Id="rId24" Type="http://schemas.openxmlformats.org/officeDocument/2006/relationships/image" Target="../media/image102.jpeg"/><Relationship Id="rId32" Type="http://schemas.openxmlformats.org/officeDocument/2006/relationships/image" Target="../media/image83.jpeg"/><Relationship Id="rId37" Type="http://schemas.openxmlformats.org/officeDocument/2006/relationships/image" Target="../media/image88.jpeg"/><Relationship Id="rId40" Type="http://schemas.openxmlformats.org/officeDocument/2006/relationships/image" Target="../media/image90.jpeg"/><Relationship Id="rId45" Type="http://schemas.openxmlformats.org/officeDocument/2006/relationships/image" Target="../media/image94.jpeg"/><Relationship Id="rId5" Type="http://schemas.openxmlformats.org/officeDocument/2006/relationships/image" Target="../media/image61.jpeg"/><Relationship Id="rId15" Type="http://schemas.openxmlformats.org/officeDocument/2006/relationships/image" Target="../media/image101.jpeg"/><Relationship Id="rId23" Type="http://schemas.openxmlformats.org/officeDocument/2006/relationships/image" Target="../media/image77.jpeg"/><Relationship Id="rId28" Type="http://schemas.openxmlformats.org/officeDocument/2006/relationships/image" Target="../media/image81.jpeg"/><Relationship Id="rId36" Type="http://schemas.openxmlformats.org/officeDocument/2006/relationships/image" Target="../media/image87.jpeg"/><Relationship Id="rId10" Type="http://schemas.openxmlformats.org/officeDocument/2006/relationships/image" Target="../media/image100.jpeg"/><Relationship Id="rId19" Type="http://schemas.openxmlformats.org/officeDocument/2006/relationships/image" Target="../media/image73.jpeg"/><Relationship Id="rId31" Type="http://schemas.openxmlformats.org/officeDocument/2006/relationships/image" Target="../media/image98.png"/><Relationship Id="rId44" Type="http://schemas.openxmlformats.org/officeDocument/2006/relationships/image" Target="../media/image103.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69.jpeg"/><Relationship Id="rId22" Type="http://schemas.openxmlformats.org/officeDocument/2006/relationships/image" Target="../media/image76.jpeg"/><Relationship Id="rId27" Type="http://schemas.openxmlformats.org/officeDocument/2006/relationships/image" Target="../media/image80.jpeg"/><Relationship Id="rId30" Type="http://schemas.openxmlformats.org/officeDocument/2006/relationships/image" Target="../media/image82.jpeg"/><Relationship Id="rId35" Type="http://schemas.openxmlformats.org/officeDocument/2006/relationships/image" Target="../media/image86.jpeg"/><Relationship Id="rId43" Type="http://schemas.openxmlformats.org/officeDocument/2006/relationships/image" Target="../media/image93.jpeg"/><Relationship Id="rId8" Type="http://schemas.openxmlformats.org/officeDocument/2006/relationships/image" Target="../media/image64.jpeg"/><Relationship Id="rId3" Type="http://schemas.openxmlformats.org/officeDocument/2006/relationships/image" Target="../media/image59.png"/><Relationship Id="rId12" Type="http://schemas.openxmlformats.org/officeDocument/2006/relationships/image" Target="../media/image67.png"/><Relationship Id="rId17" Type="http://schemas.openxmlformats.org/officeDocument/2006/relationships/image" Target="../media/image71.jpeg"/><Relationship Id="rId25" Type="http://schemas.openxmlformats.org/officeDocument/2006/relationships/image" Target="../media/image78.jpeg"/><Relationship Id="rId33" Type="http://schemas.openxmlformats.org/officeDocument/2006/relationships/image" Target="../media/image84.jpeg"/><Relationship Id="rId38" Type="http://schemas.openxmlformats.org/officeDocument/2006/relationships/image" Target="../media/image54.jpeg"/><Relationship Id="rId46" Type="http://schemas.openxmlformats.org/officeDocument/2006/relationships/image" Target="../media/image95.jpeg"/><Relationship Id="rId20" Type="http://schemas.openxmlformats.org/officeDocument/2006/relationships/image" Target="../media/image74.jpeg"/><Relationship Id="rId41" Type="http://schemas.openxmlformats.org/officeDocument/2006/relationships/image" Target="../media/image91.jpeg"/></Relationships>
</file>

<file path=ppt/slides/_rels/slide13.xml.rels><?xml version="1.0" encoding="UTF-8" standalone="yes"?>
<Relationships xmlns="http://schemas.openxmlformats.org/package/2006/relationships"><Relationship Id="rId13" Type="http://schemas.openxmlformats.org/officeDocument/2006/relationships/image" Target="../media/image68.jpeg"/><Relationship Id="rId18" Type="http://schemas.openxmlformats.org/officeDocument/2006/relationships/image" Target="../media/image72.jpeg"/><Relationship Id="rId26" Type="http://schemas.openxmlformats.org/officeDocument/2006/relationships/image" Target="../media/image79.jpeg"/><Relationship Id="rId39" Type="http://schemas.openxmlformats.org/officeDocument/2006/relationships/image" Target="../media/image89.jpeg"/><Relationship Id="rId21" Type="http://schemas.openxmlformats.org/officeDocument/2006/relationships/image" Target="../media/image75.jpeg"/><Relationship Id="rId34" Type="http://schemas.openxmlformats.org/officeDocument/2006/relationships/image" Target="../media/image85.jpeg"/><Relationship Id="rId42" Type="http://schemas.openxmlformats.org/officeDocument/2006/relationships/image" Target="../media/image92.jpeg"/><Relationship Id="rId47" Type="http://schemas.openxmlformats.org/officeDocument/2006/relationships/image" Target="../media/image96.png"/><Relationship Id="rId7" Type="http://schemas.openxmlformats.org/officeDocument/2006/relationships/image" Target="../media/image63.jpeg"/><Relationship Id="rId2" Type="http://schemas.openxmlformats.org/officeDocument/2006/relationships/image" Target="../media/image58.jpeg"/><Relationship Id="rId16" Type="http://schemas.openxmlformats.org/officeDocument/2006/relationships/image" Target="../media/image70.jpeg"/><Relationship Id="rId29" Type="http://schemas.openxmlformats.org/officeDocument/2006/relationships/image" Target="../media/image97.jpeg"/><Relationship Id="rId1" Type="http://schemas.openxmlformats.org/officeDocument/2006/relationships/slideLayout" Target="../slideLayouts/slideLayout41.xml"/><Relationship Id="rId6" Type="http://schemas.openxmlformats.org/officeDocument/2006/relationships/image" Target="../media/image62.jpeg"/><Relationship Id="rId11" Type="http://schemas.openxmlformats.org/officeDocument/2006/relationships/image" Target="../media/image66.jpeg"/><Relationship Id="rId24" Type="http://schemas.openxmlformats.org/officeDocument/2006/relationships/image" Target="../media/image102.jpeg"/><Relationship Id="rId32" Type="http://schemas.openxmlformats.org/officeDocument/2006/relationships/image" Target="../media/image83.jpeg"/><Relationship Id="rId37" Type="http://schemas.openxmlformats.org/officeDocument/2006/relationships/image" Target="../media/image88.jpeg"/><Relationship Id="rId40" Type="http://schemas.openxmlformats.org/officeDocument/2006/relationships/image" Target="../media/image90.jpeg"/><Relationship Id="rId45" Type="http://schemas.openxmlformats.org/officeDocument/2006/relationships/image" Target="../media/image94.jpeg"/><Relationship Id="rId5" Type="http://schemas.openxmlformats.org/officeDocument/2006/relationships/image" Target="../media/image61.jpeg"/><Relationship Id="rId15" Type="http://schemas.openxmlformats.org/officeDocument/2006/relationships/image" Target="../media/image101.jpeg"/><Relationship Id="rId23" Type="http://schemas.openxmlformats.org/officeDocument/2006/relationships/image" Target="../media/image77.jpeg"/><Relationship Id="rId28" Type="http://schemas.openxmlformats.org/officeDocument/2006/relationships/image" Target="../media/image81.jpeg"/><Relationship Id="rId36" Type="http://schemas.openxmlformats.org/officeDocument/2006/relationships/image" Target="../media/image87.jpeg"/><Relationship Id="rId10" Type="http://schemas.openxmlformats.org/officeDocument/2006/relationships/image" Target="../media/image100.jpeg"/><Relationship Id="rId19" Type="http://schemas.openxmlformats.org/officeDocument/2006/relationships/image" Target="../media/image73.jpeg"/><Relationship Id="rId31" Type="http://schemas.openxmlformats.org/officeDocument/2006/relationships/image" Target="../media/image98.png"/><Relationship Id="rId44" Type="http://schemas.openxmlformats.org/officeDocument/2006/relationships/image" Target="../media/image103.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69.jpeg"/><Relationship Id="rId22" Type="http://schemas.openxmlformats.org/officeDocument/2006/relationships/image" Target="../media/image76.jpeg"/><Relationship Id="rId27" Type="http://schemas.openxmlformats.org/officeDocument/2006/relationships/image" Target="../media/image80.jpeg"/><Relationship Id="rId30" Type="http://schemas.openxmlformats.org/officeDocument/2006/relationships/image" Target="../media/image82.jpeg"/><Relationship Id="rId35" Type="http://schemas.openxmlformats.org/officeDocument/2006/relationships/image" Target="../media/image86.jpeg"/><Relationship Id="rId43" Type="http://schemas.openxmlformats.org/officeDocument/2006/relationships/image" Target="../media/image93.jpeg"/><Relationship Id="rId8" Type="http://schemas.openxmlformats.org/officeDocument/2006/relationships/image" Target="../media/image64.jpeg"/><Relationship Id="rId3" Type="http://schemas.openxmlformats.org/officeDocument/2006/relationships/image" Target="../media/image59.png"/><Relationship Id="rId12" Type="http://schemas.openxmlformats.org/officeDocument/2006/relationships/image" Target="../media/image67.png"/><Relationship Id="rId17" Type="http://schemas.openxmlformats.org/officeDocument/2006/relationships/image" Target="../media/image71.jpeg"/><Relationship Id="rId25" Type="http://schemas.openxmlformats.org/officeDocument/2006/relationships/image" Target="../media/image78.jpeg"/><Relationship Id="rId33" Type="http://schemas.openxmlformats.org/officeDocument/2006/relationships/image" Target="../media/image84.jpeg"/><Relationship Id="rId38" Type="http://schemas.openxmlformats.org/officeDocument/2006/relationships/image" Target="../media/image54.jpeg"/><Relationship Id="rId46" Type="http://schemas.openxmlformats.org/officeDocument/2006/relationships/image" Target="../media/image95.jpeg"/><Relationship Id="rId20" Type="http://schemas.openxmlformats.org/officeDocument/2006/relationships/image" Target="../media/image74.jpeg"/><Relationship Id="rId41" Type="http://schemas.openxmlformats.org/officeDocument/2006/relationships/image" Target="../media/image91.jpeg"/></Relationships>
</file>

<file path=ppt/slides/_rels/slide14.xml.rels><?xml version="1.0" encoding="UTF-8" standalone="yes"?>
<Relationships xmlns="http://schemas.openxmlformats.org/package/2006/relationships"><Relationship Id="rId13" Type="http://schemas.openxmlformats.org/officeDocument/2006/relationships/image" Target="../media/image68.jpeg"/><Relationship Id="rId18" Type="http://schemas.openxmlformats.org/officeDocument/2006/relationships/image" Target="../media/image72.jpeg"/><Relationship Id="rId26" Type="http://schemas.openxmlformats.org/officeDocument/2006/relationships/image" Target="../media/image79.jpeg"/><Relationship Id="rId39" Type="http://schemas.openxmlformats.org/officeDocument/2006/relationships/image" Target="../media/image89.jpeg"/><Relationship Id="rId21" Type="http://schemas.openxmlformats.org/officeDocument/2006/relationships/image" Target="../media/image75.jpeg"/><Relationship Id="rId34" Type="http://schemas.openxmlformats.org/officeDocument/2006/relationships/image" Target="../media/image85.jpeg"/><Relationship Id="rId42" Type="http://schemas.openxmlformats.org/officeDocument/2006/relationships/image" Target="../media/image92.jpeg"/><Relationship Id="rId47" Type="http://schemas.openxmlformats.org/officeDocument/2006/relationships/image" Target="../media/image96.png"/><Relationship Id="rId7" Type="http://schemas.openxmlformats.org/officeDocument/2006/relationships/image" Target="../media/image63.jpeg"/><Relationship Id="rId2" Type="http://schemas.openxmlformats.org/officeDocument/2006/relationships/image" Target="../media/image58.jpeg"/><Relationship Id="rId16" Type="http://schemas.openxmlformats.org/officeDocument/2006/relationships/image" Target="../media/image70.jpeg"/><Relationship Id="rId29" Type="http://schemas.openxmlformats.org/officeDocument/2006/relationships/image" Target="../media/image97.jpeg"/><Relationship Id="rId1" Type="http://schemas.openxmlformats.org/officeDocument/2006/relationships/slideLayout" Target="../slideLayouts/slideLayout41.xml"/><Relationship Id="rId6" Type="http://schemas.openxmlformats.org/officeDocument/2006/relationships/image" Target="../media/image62.jpeg"/><Relationship Id="rId11" Type="http://schemas.openxmlformats.org/officeDocument/2006/relationships/image" Target="../media/image66.jpeg"/><Relationship Id="rId24" Type="http://schemas.openxmlformats.org/officeDocument/2006/relationships/image" Target="../media/image102.jpeg"/><Relationship Id="rId32" Type="http://schemas.openxmlformats.org/officeDocument/2006/relationships/image" Target="../media/image83.jpeg"/><Relationship Id="rId37" Type="http://schemas.openxmlformats.org/officeDocument/2006/relationships/image" Target="../media/image88.jpeg"/><Relationship Id="rId40" Type="http://schemas.openxmlformats.org/officeDocument/2006/relationships/image" Target="../media/image90.jpeg"/><Relationship Id="rId45" Type="http://schemas.openxmlformats.org/officeDocument/2006/relationships/image" Target="../media/image94.jpeg"/><Relationship Id="rId5" Type="http://schemas.openxmlformats.org/officeDocument/2006/relationships/image" Target="../media/image61.jpeg"/><Relationship Id="rId15" Type="http://schemas.openxmlformats.org/officeDocument/2006/relationships/image" Target="../media/image101.jpeg"/><Relationship Id="rId23" Type="http://schemas.openxmlformats.org/officeDocument/2006/relationships/image" Target="../media/image77.jpeg"/><Relationship Id="rId28" Type="http://schemas.openxmlformats.org/officeDocument/2006/relationships/image" Target="../media/image81.jpeg"/><Relationship Id="rId36" Type="http://schemas.openxmlformats.org/officeDocument/2006/relationships/image" Target="../media/image87.jpeg"/><Relationship Id="rId10" Type="http://schemas.openxmlformats.org/officeDocument/2006/relationships/image" Target="../media/image100.jpeg"/><Relationship Id="rId19" Type="http://schemas.openxmlformats.org/officeDocument/2006/relationships/image" Target="../media/image73.jpeg"/><Relationship Id="rId31" Type="http://schemas.openxmlformats.org/officeDocument/2006/relationships/image" Target="../media/image98.png"/><Relationship Id="rId44" Type="http://schemas.openxmlformats.org/officeDocument/2006/relationships/image" Target="../media/image103.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69.jpeg"/><Relationship Id="rId22" Type="http://schemas.openxmlformats.org/officeDocument/2006/relationships/image" Target="../media/image76.jpeg"/><Relationship Id="rId27" Type="http://schemas.openxmlformats.org/officeDocument/2006/relationships/image" Target="../media/image80.jpeg"/><Relationship Id="rId30" Type="http://schemas.openxmlformats.org/officeDocument/2006/relationships/image" Target="../media/image82.jpeg"/><Relationship Id="rId35" Type="http://schemas.openxmlformats.org/officeDocument/2006/relationships/image" Target="../media/image86.jpeg"/><Relationship Id="rId43" Type="http://schemas.openxmlformats.org/officeDocument/2006/relationships/image" Target="../media/image93.jpeg"/><Relationship Id="rId8" Type="http://schemas.openxmlformats.org/officeDocument/2006/relationships/image" Target="../media/image64.jpeg"/><Relationship Id="rId3" Type="http://schemas.openxmlformats.org/officeDocument/2006/relationships/image" Target="../media/image59.png"/><Relationship Id="rId12" Type="http://schemas.openxmlformats.org/officeDocument/2006/relationships/image" Target="../media/image67.png"/><Relationship Id="rId17" Type="http://schemas.openxmlformats.org/officeDocument/2006/relationships/image" Target="../media/image71.jpeg"/><Relationship Id="rId25" Type="http://schemas.openxmlformats.org/officeDocument/2006/relationships/image" Target="../media/image78.jpeg"/><Relationship Id="rId33" Type="http://schemas.openxmlformats.org/officeDocument/2006/relationships/image" Target="../media/image84.jpeg"/><Relationship Id="rId38" Type="http://schemas.openxmlformats.org/officeDocument/2006/relationships/image" Target="../media/image54.jpeg"/><Relationship Id="rId46" Type="http://schemas.openxmlformats.org/officeDocument/2006/relationships/image" Target="../media/image95.jpeg"/><Relationship Id="rId20" Type="http://schemas.openxmlformats.org/officeDocument/2006/relationships/image" Target="../media/image74.jpeg"/><Relationship Id="rId41" Type="http://schemas.openxmlformats.org/officeDocument/2006/relationships/image" Target="../media/image91.jpeg"/></Relationships>
</file>

<file path=ppt/slides/_rels/slide15.xml.rels><?xml version="1.0" encoding="UTF-8" standalone="yes"?>
<Relationships xmlns="http://schemas.openxmlformats.org/package/2006/relationships"><Relationship Id="rId13" Type="http://schemas.openxmlformats.org/officeDocument/2006/relationships/image" Target="../media/image68.jpeg"/><Relationship Id="rId18" Type="http://schemas.openxmlformats.org/officeDocument/2006/relationships/image" Target="../media/image72.jpeg"/><Relationship Id="rId26" Type="http://schemas.openxmlformats.org/officeDocument/2006/relationships/image" Target="../media/image79.jpeg"/><Relationship Id="rId39" Type="http://schemas.openxmlformats.org/officeDocument/2006/relationships/image" Target="../media/image89.jpeg"/><Relationship Id="rId21" Type="http://schemas.openxmlformats.org/officeDocument/2006/relationships/image" Target="../media/image75.jpeg"/><Relationship Id="rId34" Type="http://schemas.openxmlformats.org/officeDocument/2006/relationships/image" Target="../media/image85.jpeg"/><Relationship Id="rId42" Type="http://schemas.openxmlformats.org/officeDocument/2006/relationships/image" Target="../media/image92.jpeg"/><Relationship Id="rId47" Type="http://schemas.openxmlformats.org/officeDocument/2006/relationships/image" Target="../media/image96.png"/><Relationship Id="rId7" Type="http://schemas.openxmlformats.org/officeDocument/2006/relationships/image" Target="../media/image63.jpeg"/><Relationship Id="rId2" Type="http://schemas.openxmlformats.org/officeDocument/2006/relationships/image" Target="../media/image58.jpeg"/><Relationship Id="rId16" Type="http://schemas.openxmlformats.org/officeDocument/2006/relationships/image" Target="../media/image70.jpeg"/><Relationship Id="rId29" Type="http://schemas.openxmlformats.org/officeDocument/2006/relationships/image" Target="../media/image97.jpeg"/><Relationship Id="rId1" Type="http://schemas.openxmlformats.org/officeDocument/2006/relationships/slideLayout" Target="../slideLayouts/slideLayout41.xml"/><Relationship Id="rId6" Type="http://schemas.openxmlformats.org/officeDocument/2006/relationships/image" Target="../media/image62.jpeg"/><Relationship Id="rId11" Type="http://schemas.openxmlformats.org/officeDocument/2006/relationships/image" Target="../media/image66.jpeg"/><Relationship Id="rId24" Type="http://schemas.openxmlformats.org/officeDocument/2006/relationships/image" Target="../media/image102.jpeg"/><Relationship Id="rId32" Type="http://schemas.openxmlformats.org/officeDocument/2006/relationships/image" Target="../media/image83.jpeg"/><Relationship Id="rId37" Type="http://schemas.openxmlformats.org/officeDocument/2006/relationships/image" Target="../media/image88.jpeg"/><Relationship Id="rId40" Type="http://schemas.openxmlformats.org/officeDocument/2006/relationships/image" Target="../media/image90.jpeg"/><Relationship Id="rId45" Type="http://schemas.openxmlformats.org/officeDocument/2006/relationships/image" Target="../media/image94.jpeg"/><Relationship Id="rId5" Type="http://schemas.openxmlformats.org/officeDocument/2006/relationships/image" Target="../media/image61.jpeg"/><Relationship Id="rId15" Type="http://schemas.openxmlformats.org/officeDocument/2006/relationships/image" Target="../media/image101.jpeg"/><Relationship Id="rId23" Type="http://schemas.openxmlformats.org/officeDocument/2006/relationships/image" Target="../media/image77.jpeg"/><Relationship Id="rId28" Type="http://schemas.openxmlformats.org/officeDocument/2006/relationships/image" Target="../media/image81.jpeg"/><Relationship Id="rId36" Type="http://schemas.openxmlformats.org/officeDocument/2006/relationships/image" Target="../media/image87.jpeg"/><Relationship Id="rId10" Type="http://schemas.openxmlformats.org/officeDocument/2006/relationships/image" Target="../media/image100.jpeg"/><Relationship Id="rId19" Type="http://schemas.openxmlformats.org/officeDocument/2006/relationships/image" Target="../media/image73.jpeg"/><Relationship Id="rId31" Type="http://schemas.openxmlformats.org/officeDocument/2006/relationships/image" Target="../media/image98.png"/><Relationship Id="rId44" Type="http://schemas.openxmlformats.org/officeDocument/2006/relationships/image" Target="../media/image103.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69.jpeg"/><Relationship Id="rId22" Type="http://schemas.openxmlformats.org/officeDocument/2006/relationships/image" Target="../media/image76.jpeg"/><Relationship Id="rId27" Type="http://schemas.openxmlformats.org/officeDocument/2006/relationships/image" Target="../media/image80.jpeg"/><Relationship Id="rId30" Type="http://schemas.openxmlformats.org/officeDocument/2006/relationships/image" Target="../media/image82.jpeg"/><Relationship Id="rId35" Type="http://schemas.openxmlformats.org/officeDocument/2006/relationships/image" Target="../media/image86.jpeg"/><Relationship Id="rId43" Type="http://schemas.openxmlformats.org/officeDocument/2006/relationships/image" Target="../media/image93.jpeg"/><Relationship Id="rId8" Type="http://schemas.openxmlformats.org/officeDocument/2006/relationships/image" Target="../media/image64.jpeg"/><Relationship Id="rId3" Type="http://schemas.openxmlformats.org/officeDocument/2006/relationships/image" Target="../media/image59.png"/><Relationship Id="rId12" Type="http://schemas.openxmlformats.org/officeDocument/2006/relationships/image" Target="../media/image67.png"/><Relationship Id="rId17" Type="http://schemas.openxmlformats.org/officeDocument/2006/relationships/image" Target="../media/image71.jpeg"/><Relationship Id="rId25" Type="http://schemas.openxmlformats.org/officeDocument/2006/relationships/image" Target="../media/image78.jpeg"/><Relationship Id="rId33" Type="http://schemas.openxmlformats.org/officeDocument/2006/relationships/image" Target="../media/image84.jpeg"/><Relationship Id="rId38" Type="http://schemas.openxmlformats.org/officeDocument/2006/relationships/image" Target="../media/image54.jpeg"/><Relationship Id="rId46" Type="http://schemas.openxmlformats.org/officeDocument/2006/relationships/image" Target="../media/image95.jpeg"/><Relationship Id="rId20" Type="http://schemas.openxmlformats.org/officeDocument/2006/relationships/image" Target="../media/image74.jpeg"/><Relationship Id="rId41" Type="http://schemas.openxmlformats.org/officeDocument/2006/relationships/image" Target="../media/image91.jpeg"/></Relationships>
</file>

<file path=ppt/slides/_rels/slide16.xml.rels><?xml version="1.0" encoding="UTF-8" standalone="yes"?>
<Relationships xmlns="http://schemas.openxmlformats.org/package/2006/relationships"><Relationship Id="rId13" Type="http://schemas.openxmlformats.org/officeDocument/2006/relationships/image" Target="../media/image68.jpeg"/><Relationship Id="rId18" Type="http://schemas.openxmlformats.org/officeDocument/2006/relationships/image" Target="../media/image72.jpeg"/><Relationship Id="rId26" Type="http://schemas.openxmlformats.org/officeDocument/2006/relationships/image" Target="../media/image79.jpeg"/><Relationship Id="rId39" Type="http://schemas.openxmlformats.org/officeDocument/2006/relationships/image" Target="../media/image89.jpeg"/><Relationship Id="rId21" Type="http://schemas.openxmlformats.org/officeDocument/2006/relationships/image" Target="../media/image75.jpeg"/><Relationship Id="rId34" Type="http://schemas.openxmlformats.org/officeDocument/2006/relationships/image" Target="../media/image85.jpeg"/><Relationship Id="rId42" Type="http://schemas.openxmlformats.org/officeDocument/2006/relationships/image" Target="../media/image92.jpeg"/><Relationship Id="rId47" Type="http://schemas.openxmlformats.org/officeDocument/2006/relationships/image" Target="../media/image96.png"/><Relationship Id="rId7" Type="http://schemas.openxmlformats.org/officeDocument/2006/relationships/image" Target="../media/image63.jpeg"/><Relationship Id="rId2" Type="http://schemas.openxmlformats.org/officeDocument/2006/relationships/image" Target="../media/image58.jpeg"/><Relationship Id="rId16" Type="http://schemas.openxmlformats.org/officeDocument/2006/relationships/image" Target="../media/image70.jpeg"/><Relationship Id="rId29" Type="http://schemas.openxmlformats.org/officeDocument/2006/relationships/image" Target="../media/image97.jpeg"/><Relationship Id="rId1" Type="http://schemas.openxmlformats.org/officeDocument/2006/relationships/slideLayout" Target="../slideLayouts/slideLayout41.xml"/><Relationship Id="rId6" Type="http://schemas.openxmlformats.org/officeDocument/2006/relationships/image" Target="../media/image62.jpeg"/><Relationship Id="rId11" Type="http://schemas.openxmlformats.org/officeDocument/2006/relationships/image" Target="../media/image66.jpeg"/><Relationship Id="rId24" Type="http://schemas.openxmlformats.org/officeDocument/2006/relationships/image" Target="../media/image102.jpeg"/><Relationship Id="rId32" Type="http://schemas.openxmlformats.org/officeDocument/2006/relationships/image" Target="../media/image83.jpeg"/><Relationship Id="rId37" Type="http://schemas.openxmlformats.org/officeDocument/2006/relationships/image" Target="../media/image88.jpeg"/><Relationship Id="rId40" Type="http://schemas.openxmlformats.org/officeDocument/2006/relationships/image" Target="../media/image90.jpeg"/><Relationship Id="rId45" Type="http://schemas.openxmlformats.org/officeDocument/2006/relationships/image" Target="../media/image94.jpeg"/><Relationship Id="rId5" Type="http://schemas.openxmlformats.org/officeDocument/2006/relationships/image" Target="../media/image61.jpeg"/><Relationship Id="rId15" Type="http://schemas.openxmlformats.org/officeDocument/2006/relationships/image" Target="../media/image101.jpeg"/><Relationship Id="rId23" Type="http://schemas.openxmlformats.org/officeDocument/2006/relationships/image" Target="../media/image77.jpeg"/><Relationship Id="rId28" Type="http://schemas.openxmlformats.org/officeDocument/2006/relationships/image" Target="../media/image81.jpeg"/><Relationship Id="rId36" Type="http://schemas.openxmlformats.org/officeDocument/2006/relationships/image" Target="../media/image87.jpeg"/><Relationship Id="rId10" Type="http://schemas.openxmlformats.org/officeDocument/2006/relationships/image" Target="../media/image100.jpeg"/><Relationship Id="rId19" Type="http://schemas.openxmlformats.org/officeDocument/2006/relationships/image" Target="../media/image73.jpeg"/><Relationship Id="rId31" Type="http://schemas.openxmlformats.org/officeDocument/2006/relationships/image" Target="../media/image98.png"/><Relationship Id="rId44" Type="http://schemas.openxmlformats.org/officeDocument/2006/relationships/image" Target="../media/image103.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69.jpeg"/><Relationship Id="rId22" Type="http://schemas.openxmlformats.org/officeDocument/2006/relationships/image" Target="../media/image76.jpeg"/><Relationship Id="rId27" Type="http://schemas.openxmlformats.org/officeDocument/2006/relationships/image" Target="../media/image80.jpeg"/><Relationship Id="rId30" Type="http://schemas.openxmlformats.org/officeDocument/2006/relationships/image" Target="../media/image82.jpeg"/><Relationship Id="rId35" Type="http://schemas.openxmlformats.org/officeDocument/2006/relationships/image" Target="../media/image86.jpeg"/><Relationship Id="rId43" Type="http://schemas.openxmlformats.org/officeDocument/2006/relationships/image" Target="../media/image93.jpeg"/><Relationship Id="rId8" Type="http://schemas.openxmlformats.org/officeDocument/2006/relationships/image" Target="../media/image64.jpeg"/><Relationship Id="rId3" Type="http://schemas.openxmlformats.org/officeDocument/2006/relationships/image" Target="../media/image59.png"/><Relationship Id="rId12" Type="http://schemas.openxmlformats.org/officeDocument/2006/relationships/image" Target="../media/image67.png"/><Relationship Id="rId17" Type="http://schemas.openxmlformats.org/officeDocument/2006/relationships/image" Target="../media/image71.jpeg"/><Relationship Id="rId25" Type="http://schemas.openxmlformats.org/officeDocument/2006/relationships/image" Target="../media/image78.jpeg"/><Relationship Id="rId33" Type="http://schemas.openxmlformats.org/officeDocument/2006/relationships/image" Target="../media/image84.jpeg"/><Relationship Id="rId38" Type="http://schemas.openxmlformats.org/officeDocument/2006/relationships/image" Target="../media/image54.jpeg"/><Relationship Id="rId46" Type="http://schemas.openxmlformats.org/officeDocument/2006/relationships/image" Target="../media/image95.jpeg"/><Relationship Id="rId20" Type="http://schemas.openxmlformats.org/officeDocument/2006/relationships/image" Target="../media/image74.jpeg"/><Relationship Id="rId41" Type="http://schemas.openxmlformats.org/officeDocument/2006/relationships/image" Target="../media/image91.jpeg"/></Relationships>
</file>

<file path=ppt/slides/_rels/slide17.xml.rels><?xml version="1.0" encoding="UTF-8" standalone="yes"?>
<Relationships xmlns="http://schemas.openxmlformats.org/package/2006/relationships"><Relationship Id="rId13" Type="http://schemas.openxmlformats.org/officeDocument/2006/relationships/image" Target="../media/image64.jpeg"/><Relationship Id="rId18" Type="http://schemas.openxmlformats.org/officeDocument/2006/relationships/image" Target="../media/image69.jpeg"/><Relationship Id="rId26" Type="http://schemas.openxmlformats.org/officeDocument/2006/relationships/image" Target="../media/image77.jpeg"/><Relationship Id="rId39" Type="http://schemas.openxmlformats.org/officeDocument/2006/relationships/image" Target="../media/image90.jpeg"/><Relationship Id="rId21" Type="http://schemas.openxmlformats.org/officeDocument/2006/relationships/image" Target="../media/image72.jpeg"/><Relationship Id="rId34" Type="http://schemas.openxmlformats.org/officeDocument/2006/relationships/image" Target="../media/image85.jpeg"/><Relationship Id="rId42" Type="http://schemas.openxmlformats.org/officeDocument/2006/relationships/image" Target="../media/image93.jpeg"/><Relationship Id="rId47" Type="http://schemas.openxmlformats.org/officeDocument/2006/relationships/image" Target="../media/image98.png"/><Relationship Id="rId7" Type="http://schemas.openxmlformats.org/officeDocument/2006/relationships/image" Target="../media/image58.jpeg"/><Relationship Id="rId2" Type="http://schemas.openxmlformats.org/officeDocument/2006/relationships/image" Target="../media/image53.png"/><Relationship Id="rId16" Type="http://schemas.openxmlformats.org/officeDocument/2006/relationships/image" Target="../media/image67.png"/><Relationship Id="rId29" Type="http://schemas.openxmlformats.org/officeDocument/2006/relationships/image" Target="../media/image80.jpeg"/><Relationship Id="rId1" Type="http://schemas.openxmlformats.org/officeDocument/2006/relationships/slideLayout" Target="../slideLayouts/slideLayout41.xml"/><Relationship Id="rId6" Type="http://schemas.openxmlformats.org/officeDocument/2006/relationships/image" Target="../media/image57.png"/><Relationship Id="rId11" Type="http://schemas.openxmlformats.org/officeDocument/2006/relationships/image" Target="../media/image62.jpeg"/><Relationship Id="rId24" Type="http://schemas.openxmlformats.org/officeDocument/2006/relationships/image" Target="../media/image75.jpeg"/><Relationship Id="rId32" Type="http://schemas.openxmlformats.org/officeDocument/2006/relationships/image" Target="../media/image83.jpeg"/><Relationship Id="rId37" Type="http://schemas.openxmlformats.org/officeDocument/2006/relationships/image" Target="../media/image88.jpeg"/><Relationship Id="rId40" Type="http://schemas.openxmlformats.org/officeDocument/2006/relationships/image" Target="../media/image91.jpeg"/><Relationship Id="rId45" Type="http://schemas.openxmlformats.org/officeDocument/2006/relationships/image" Target="../media/image96.png"/><Relationship Id="rId5" Type="http://schemas.openxmlformats.org/officeDocument/2006/relationships/image" Target="../media/image56.png"/><Relationship Id="rId15" Type="http://schemas.openxmlformats.org/officeDocument/2006/relationships/image" Target="../media/image66.jpeg"/><Relationship Id="rId23" Type="http://schemas.openxmlformats.org/officeDocument/2006/relationships/image" Target="../media/image74.jpeg"/><Relationship Id="rId28" Type="http://schemas.openxmlformats.org/officeDocument/2006/relationships/image" Target="../media/image79.jpeg"/><Relationship Id="rId36" Type="http://schemas.openxmlformats.org/officeDocument/2006/relationships/image" Target="../media/image87.jpeg"/><Relationship Id="rId10" Type="http://schemas.openxmlformats.org/officeDocument/2006/relationships/image" Target="../media/image61.jpeg"/><Relationship Id="rId19" Type="http://schemas.openxmlformats.org/officeDocument/2006/relationships/image" Target="../media/image70.jpeg"/><Relationship Id="rId31" Type="http://schemas.openxmlformats.org/officeDocument/2006/relationships/image" Target="../media/image82.jpeg"/><Relationship Id="rId44" Type="http://schemas.openxmlformats.org/officeDocument/2006/relationships/image" Target="../media/image95.jpeg"/><Relationship Id="rId4" Type="http://schemas.openxmlformats.org/officeDocument/2006/relationships/image" Target="../media/image55.png"/><Relationship Id="rId9" Type="http://schemas.openxmlformats.org/officeDocument/2006/relationships/image" Target="../media/image60.jpeg"/><Relationship Id="rId14" Type="http://schemas.openxmlformats.org/officeDocument/2006/relationships/image" Target="../media/image65.jpeg"/><Relationship Id="rId22" Type="http://schemas.openxmlformats.org/officeDocument/2006/relationships/image" Target="../media/image73.jpeg"/><Relationship Id="rId27" Type="http://schemas.openxmlformats.org/officeDocument/2006/relationships/image" Target="../media/image78.jpeg"/><Relationship Id="rId30" Type="http://schemas.openxmlformats.org/officeDocument/2006/relationships/image" Target="../media/image81.jpeg"/><Relationship Id="rId35" Type="http://schemas.openxmlformats.org/officeDocument/2006/relationships/image" Target="../media/image86.jpeg"/><Relationship Id="rId43" Type="http://schemas.openxmlformats.org/officeDocument/2006/relationships/image" Target="../media/image94.jpeg"/><Relationship Id="rId8" Type="http://schemas.openxmlformats.org/officeDocument/2006/relationships/image" Target="../media/image59.png"/><Relationship Id="rId3" Type="http://schemas.openxmlformats.org/officeDocument/2006/relationships/image" Target="../media/image54.jpeg"/><Relationship Id="rId12" Type="http://schemas.openxmlformats.org/officeDocument/2006/relationships/image" Target="../media/image63.jpeg"/><Relationship Id="rId17" Type="http://schemas.openxmlformats.org/officeDocument/2006/relationships/image" Target="../media/image68.jpeg"/><Relationship Id="rId25" Type="http://schemas.openxmlformats.org/officeDocument/2006/relationships/image" Target="../media/image76.jpeg"/><Relationship Id="rId33" Type="http://schemas.openxmlformats.org/officeDocument/2006/relationships/image" Target="../media/image84.jpeg"/><Relationship Id="rId38" Type="http://schemas.openxmlformats.org/officeDocument/2006/relationships/image" Target="../media/image89.jpeg"/><Relationship Id="rId46" Type="http://schemas.openxmlformats.org/officeDocument/2006/relationships/image" Target="../media/image97.jpeg"/><Relationship Id="rId20" Type="http://schemas.openxmlformats.org/officeDocument/2006/relationships/image" Target="../media/image71.jpeg"/><Relationship Id="rId41" Type="http://schemas.openxmlformats.org/officeDocument/2006/relationships/image" Target="../media/image92.jpe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4.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9.jpe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0.jpe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emf"/><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48.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7.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3.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3.pn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3.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3.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3.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3.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24.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26.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3" Type="http://schemas.openxmlformats.org/officeDocument/2006/relationships/image" Target="../media/image64.jpeg"/><Relationship Id="rId18" Type="http://schemas.openxmlformats.org/officeDocument/2006/relationships/image" Target="../media/image69.jpeg"/><Relationship Id="rId26" Type="http://schemas.openxmlformats.org/officeDocument/2006/relationships/image" Target="../media/image77.jpeg"/><Relationship Id="rId39" Type="http://schemas.openxmlformats.org/officeDocument/2006/relationships/image" Target="../media/image90.jpeg"/><Relationship Id="rId21" Type="http://schemas.openxmlformats.org/officeDocument/2006/relationships/image" Target="../media/image72.jpeg"/><Relationship Id="rId34" Type="http://schemas.openxmlformats.org/officeDocument/2006/relationships/image" Target="../media/image85.jpeg"/><Relationship Id="rId42" Type="http://schemas.openxmlformats.org/officeDocument/2006/relationships/image" Target="../media/image93.jpeg"/><Relationship Id="rId47" Type="http://schemas.openxmlformats.org/officeDocument/2006/relationships/image" Target="../media/image98.png"/><Relationship Id="rId7" Type="http://schemas.openxmlformats.org/officeDocument/2006/relationships/image" Target="../media/image58.jpeg"/><Relationship Id="rId2" Type="http://schemas.openxmlformats.org/officeDocument/2006/relationships/image" Target="../media/image53.png"/><Relationship Id="rId16" Type="http://schemas.openxmlformats.org/officeDocument/2006/relationships/image" Target="../media/image67.png"/><Relationship Id="rId29" Type="http://schemas.openxmlformats.org/officeDocument/2006/relationships/image" Target="../media/image80.jpeg"/><Relationship Id="rId1" Type="http://schemas.openxmlformats.org/officeDocument/2006/relationships/slideLayout" Target="../slideLayouts/slideLayout41.xml"/><Relationship Id="rId6" Type="http://schemas.openxmlformats.org/officeDocument/2006/relationships/image" Target="../media/image57.png"/><Relationship Id="rId11" Type="http://schemas.openxmlformats.org/officeDocument/2006/relationships/image" Target="../media/image62.jpeg"/><Relationship Id="rId24" Type="http://schemas.openxmlformats.org/officeDocument/2006/relationships/image" Target="../media/image75.jpeg"/><Relationship Id="rId32" Type="http://schemas.openxmlformats.org/officeDocument/2006/relationships/image" Target="../media/image83.jpeg"/><Relationship Id="rId37" Type="http://schemas.openxmlformats.org/officeDocument/2006/relationships/image" Target="../media/image88.jpeg"/><Relationship Id="rId40" Type="http://schemas.openxmlformats.org/officeDocument/2006/relationships/image" Target="../media/image91.jpeg"/><Relationship Id="rId45" Type="http://schemas.openxmlformats.org/officeDocument/2006/relationships/image" Target="../media/image96.png"/><Relationship Id="rId5" Type="http://schemas.openxmlformats.org/officeDocument/2006/relationships/image" Target="../media/image56.png"/><Relationship Id="rId15" Type="http://schemas.openxmlformats.org/officeDocument/2006/relationships/image" Target="../media/image66.jpeg"/><Relationship Id="rId23" Type="http://schemas.openxmlformats.org/officeDocument/2006/relationships/image" Target="../media/image74.jpeg"/><Relationship Id="rId28" Type="http://schemas.openxmlformats.org/officeDocument/2006/relationships/image" Target="../media/image79.jpeg"/><Relationship Id="rId36" Type="http://schemas.openxmlformats.org/officeDocument/2006/relationships/image" Target="../media/image87.jpeg"/><Relationship Id="rId10" Type="http://schemas.openxmlformats.org/officeDocument/2006/relationships/image" Target="../media/image61.jpeg"/><Relationship Id="rId19" Type="http://schemas.openxmlformats.org/officeDocument/2006/relationships/image" Target="../media/image70.jpeg"/><Relationship Id="rId31" Type="http://schemas.openxmlformats.org/officeDocument/2006/relationships/image" Target="../media/image82.jpeg"/><Relationship Id="rId44" Type="http://schemas.openxmlformats.org/officeDocument/2006/relationships/image" Target="../media/image95.jpeg"/><Relationship Id="rId4" Type="http://schemas.openxmlformats.org/officeDocument/2006/relationships/image" Target="../media/image55.png"/><Relationship Id="rId9" Type="http://schemas.openxmlformats.org/officeDocument/2006/relationships/image" Target="../media/image60.jpeg"/><Relationship Id="rId14" Type="http://schemas.openxmlformats.org/officeDocument/2006/relationships/image" Target="../media/image65.jpeg"/><Relationship Id="rId22" Type="http://schemas.openxmlformats.org/officeDocument/2006/relationships/image" Target="../media/image73.jpeg"/><Relationship Id="rId27" Type="http://schemas.openxmlformats.org/officeDocument/2006/relationships/image" Target="../media/image78.jpeg"/><Relationship Id="rId30" Type="http://schemas.openxmlformats.org/officeDocument/2006/relationships/image" Target="../media/image81.jpeg"/><Relationship Id="rId35" Type="http://schemas.openxmlformats.org/officeDocument/2006/relationships/image" Target="../media/image86.jpeg"/><Relationship Id="rId43" Type="http://schemas.openxmlformats.org/officeDocument/2006/relationships/image" Target="../media/image94.jpeg"/><Relationship Id="rId8" Type="http://schemas.openxmlformats.org/officeDocument/2006/relationships/image" Target="../media/image59.png"/><Relationship Id="rId3" Type="http://schemas.openxmlformats.org/officeDocument/2006/relationships/image" Target="../media/image54.jpeg"/><Relationship Id="rId12" Type="http://schemas.openxmlformats.org/officeDocument/2006/relationships/image" Target="../media/image63.jpeg"/><Relationship Id="rId17" Type="http://schemas.openxmlformats.org/officeDocument/2006/relationships/image" Target="../media/image68.jpeg"/><Relationship Id="rId25" Type="http://schemas.openxmlformats.org/officeDocument/2006/relationships/image" Target="../media/image76.jpeg"/><Relationship Id="rId33" Type="http://schemas.openxmlformats.org/officeDocument/2006/relationships/image" Target="../media/image84.jpeg"/><Relationship Id="rId38" Type="http://schemas.openxmlformats.org/officeDocument/2006/relationships/image" Target="../media/image89.jpeg"/><Relationship Id="rId46" Type="http://schemas.openxmlformats.org/officeDocument/2006/relationships/image" Target="../media/image97.jpeg"/><Relationship Id="rId20" Type="http://schemas.openxmlformats.org/officeDocument/2006/relationships/image" Target="../media/image71.jpeg"/><Relationship Id="rId41" Type="http://schemas.openxmlformats.org/officeDocument/2006/relationships/image" Target="../media/image9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3" Type="http://schemas.openxmlformats.org/officeDocument/2006/relationships/image" Target="../media/image68.jpeg"/><Relationship Id="rId18" Type="http://schemas.openxmlformats.org/officeDocument/2006/relationships/image" Target="../media/image72.jpeg"/><Relationship Id="rId26" Type="http://schemas.openxmlformats.org/officeDocument/2006/relationships/image" Target="../media/image79.jpeg"/><Relationship Id="rId39" Type="http://schemas.openxmlformats.org/officeDocument/2006/relationships/image" Target="../media/image89.jpeg"/><Relationship Id="rId21" Type="http://schemas.openxmlformats.org/officeDocument/2006/relationships/image" Target="../media/image75.jpeg"/><Relationship Id="rId34" Type="http://schemas.openxmlformats.org/officeDocument/2006/relationships/image" Target="../media/image85.jpeg"/><Relationship Id="rId42" Type="http://schemas.openxmlformats.org/officeDocument/2006/relationships/image" Target="../media/image92.jpeg"/><Relationship Id="rId47" Type="http://schemas.openxmlformats.org/officeDocument/2006/relationships/image" Target="../media/image96.png"/><Relationship Id="rId7" Type="http://schemas.openxmlformats.org/officeDocument/2006/relationships/image" Target="../media/image63.jpeg"/><Relationship Id="rId2" Type="http://schemas.openxmlformats.org/officeDocument/2006/relationships/image" Target="../media/image58.jpeg"/><Relationship Id="rId16" Type="http://schemas.openxmlformats.org/officeDocument/2006/relationships/image" Target="../media/image70.jpeg"/><Relationship Id="rId29" Type="http://schemas.openxmlformats.org/officeDocument/2006/relationships/image" Target="../media/image97.jpeg"/><Relationship Id="rId1" Type="http://schemas.openxmlformats.org/officeDocument/2006/relationships/slideLayout" Target="../slideLayouts/slideLayout41.xml"/><Relationship Id="rId6" Type="http://schemas.openxmlformats.org/officeDocument/2006/relationships/image" Target="../media/image62.jpeg"/><Relationship Id="rId11" Type="http://schemas.openxmlformats.org/officeDocument/2006/relationships/image" Target="../media/image66.jpeg"/><Relationship Id="rId24" Type="http://schemas.openxmlformats.org/officeDocument/2006/relationships/image" Target="../media/image102.jpeg"/><Relationship Id="rId32" Type="http://schemas.openxmlformats.org/officeDocument/2006/relationships/image" Target="../media/image83.jpeg"/><Relationship Id="rId37" Type="http://schemas.openxmlformats.org/officeDocument/2006/relationships/image" Target="../media/image88.jpeg"/><Relationship Id="rId40" Type="http://schemas.openxmlformats.org/officeDocument/2006/relationships/image" Target="../media/image90.jpeg"/><Relationship Id="rId45" Type="http://schemas.openxmlformats.org/officeDocument/2006/relationships/image" Target="../media/image94.jpeg"/><Relationship Id="rId5" Type="http://schemas.openxmlformats.org/officeDocument/2006/relationships/image" Target="../media/image61.jpeg"/><Relationship Id="rId15" Type="http://schemas.openxmlformats.org/officeDocument/2006/relationships/image" Target="../media/image101.jpeg"/><Relationship Id="rId23" Type="http://schemas.openxmlformats.org/officeDocument/2006/relationships/image" Target="../media/image77.jpeg"/><Relationship Id="rId28" Type="http://schemas.openxmlformats.org/officeDocument/2006/relationships/image" Target="../media/image81.jpeg"/><Relationship Id="rId36" Type="http://schemas.openxmlformats.org/officeDocument/2006/relationships/image" Target="../media/image87.jpeg"/><Relationship Id="rId10" Type="http://schemas.openxmlformats.org/officeDocument/2006/relationships/image" Target="../media/image100.jpeg"/><Relationship Id="rId19" Type="http://schemas.openxmlformats.org/officeDocument/2006/relationships/image" Target="../media/image73.jpeg"/><Relationship Id="rId31" Type="http://schemas.openxmlformats.org/officeDocument/2006/relationships/image" Target="../media/image98.png"/><Relationship Id="rId44" Type="http://schemas.openxmlformats.org/officeDocument/2006/relationships/image" Target="../media/image103.jpeg"/><Relationship Id="rId4" Type="http://schemas.openxmlformats.org/officeDocument/2006/relationships/image" Target="../media/image60.jpeg"/><Relationship Id="rId9" Type="http://schemas.openxmlformats.org/officeDocument/2006/relationships/image" Target="../media/image99.png"/><Relationship Id="rId14" Type="http://schemas.openxmlformats.org/officeDocument/2006/relationships/image" Target="../media/image69.jpeg"/><Relationship Id="rId22" Type="http://schemas.openxmlformats.org/officeDocument/2006/relationships/image" Target="../media/image76.jpeg"/><Relationship Id="rId27" Type="http://schemas.openxmlformats.org/officeDocument/2006/relationships/image" Target="../media/image80.jpeg"/><Relationship Id="rId30" Type="http://schemas.openxmlformats.org/officeDocument/2006/relationships/image" Target="../media/image82.jpeg"/><Relationship Id="rId35" Type="http://schemas.openxmlformats.org/officeDocument/2006/relationships/image" Target="../media/image86.jpeg"/><Relationship Id="rId43" Type="http://schemas.openxmlformats.org/officeDocument/2006/relationships/image" Target="../media/image93.jpeg"/><Relationship Id="rId8" Type="http://schemas.openxmlformats.org/officeDocument/2006/relationships/image" Target="../media/image64.jpeg"/><Relationship Id="rId3" Type="http://schemas.openxmlformats.org/officeDocument/2006/relationships/image" Target="../media/image59.png"/><Relationship Id="rId12" Type="http://schemas.openxmlformats.org/officeDocument/2006/relationships/image" Target="../media/image67.png"/><Relationship Id="rId17" Type="http://schemas.openxmlformats.org/officeDocument/2006/relationships/image" Target="../media/image71.jpeg"/><Relationship Id="rId25" Type="http://schemas.openxmlformats.org/officeDocument/2006/relationships/image" Target="../media/image78.jpeg"/><Relationship Id="rId33" Type="http://schemas.openxmlformats.org/officeDocument/2006/relationships/image" Target="../media/image84.jpeg"/><Relationship Id="rId38" Type="http://schemas.openxmlformats.org/officeDocument/2006/relationships/image" Target="../media/image54.jpeg"/><Relationship Id="rId46" Type="http://schemas.openxmlformats.org/officeDocument/2006/relationships/image" Target="../media/image95.jpeg"/><Relationship Id="rId20" Type="http://schemas.openxmlformats.org/officeDocument/2006/relationships/image" Target="../media/image74.jpeg"/><Relationship Id="rId41" Type="http://schemas.openxmlformats.org/officeDocument/2006/relationships/image" Target="../media/image91.jpeg"/></Relationships>
</file>

<file path=ppt/slides/_rels/slide8.xml.rels><?xml version="1.0" encoding="UTF-8" standalone="yes"?>
<Relationships xmlns="http://schemas.openxmlformats.org/package/2006/relationships"><Relationship Id="rId13" Type="http://schemas.openxmlformats.org/officeDocument/2006/relationships/image" Target="../media/image68.jpeg"/><Relationship Id="rId18" Type="http://schemas.openxmlformats.org/officeDocument/2006/relationships/image" Target="../media/image72.jpeg"/><Relationship Id="rId26" Type="http://schemas.openxmlformats.org/officeDocument/2006/relationships/image" Target="../media/image79.jpeg"/><Relationship Id="rId39" Type="http://schemas.openxmlformats.org/officeDocument/2006/relationships/image" Target="../media/image89.jpeg"/><Relationship Id="rId21" Type="http://schemas.openxmlformats.org/officeDocument/2006/relationships/image" Target="../media/image75.jpeg"/><Relationship Id="rId34" Type="http://schemas.openxmlformats.org/officeDocument/2006/relationships/image" Target="../media/image85.jpeg"/><Relationship Id="rId42" Type="http://schemas.openxmlformats.org/officeDocument/2006/relationships/image" Target="../media/image92.jpeg"/><Relationship Id="rId47" Type="http://schemas.openxmlformats.org/officeDocument/2006/relationships/image" Target="../media/image96.png"/><Relationship Id="rId7" Type="http://schemas.openxmlformats.org/officeDocument/2006/relationships/image" Target="../media/image63.jpeg"/><Relationship Id="rId2" Type="http://schemas.openxmlformats.org/officeDocument/2006/relationships/image" Target="../media/image58.jpeg"/><Relationship Id="rId16" Type="http://schemas.openxmlformats.org/officeDocument/2006/relationships/image" Target="../media/image70.jpeg"/><Relationship Id="rId29" Type="http://schemas.openxmlformats.org/officeDocument/2006/relationships/image" Target="../media/image97.jpeg"/><Relationship Id="rId1" Type="http://schemas.openxmlformats.org/officeDocument/2006/relationships/slideLayout" Target="../slideLayouts/slideLayout41.xml"/><Relationship Id="rId6" Type="http://schemas.openxmlformats.org/officeDocument/2006/relationships/image" Target="../media/image62.jpeg"/><Relationship Id="rId11" Type="http://schemas.openxmlformats.org/officeDocument/2006/relationships/image" Target="../media/image66.jpeg"/><Relationship Id="rId24" Type="http://schemas.openxmlformats.org/officeDocument/2006/relationships/image" Target="../media/image102.jpeg"/><Relationship Id="rId32" Type="http://schemas.openxmlformats.org/officeDocument/2006/relationships/image" Target="../media/image83.jpeg"/><Relationship Id="rId37" Type="http://schemas.openxmlformats.org/officeDocument/2006/relationships/image" Target="../media/image88.jpeg"/><Relationship Id="rId40" Type="http://schemas.openxmlformats.org/officeDocument/2006/relationships/image" Target="../media/image90.jpeg"/><Relationship Id="rId45" Type="http://schemas.openxmlformats.org/officeDocument/2006/relationships/image" Target="../media/image94.jpeg"/><Relationship Id="rId5" Type="http://schemas.openxmlformats.org/officeDocument/2006/relationships/image" Target="../media/image61.jpeg"/><Relationship Id="rId15" Type="http://schemas.openxmlformats.org/officeDocument/2006/relationships/image" Target="../media/image101.jpeg"/><Relationship Id="rId23" Type="http://schemas.openxmlformats.org/officeDocument/2006/relationships/image" Target="../media/image77.jpeg"/><Relationship Id="rId28" Type="http://schemas.openxmlformats.org/officeDocument/2006/relationships/image" Target="../media/image81.jpeg"/><Relationship Id="rId36" Type="http://schemas.openxmlformats.org/officeDocument/2006/relationships/image" Target="../media/image87.jpeg"/><Relationship Id="rId10" Type="http://schemas.openxmlformats.org/officeDocument/2006/relationships/image" Target="../media/image100.jpeg"/><Relationship Id="rId19" Type="http://schemas.openxmlformats.org/officeDocument/2006/relationships/image" Target="../media/image73.jpeg"/><Relationship Id="rId31" Type="http://schemas.openxmlformats.org/officeDocument/2006/relationships/image" Target="../media/image98.png"/><Relationship Id="rId44" Type="http://schemas.openxmlformats.org/officeDocument/2006/relationships/image" Target="../media/image103.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69.jpeg"/><Relationship Id="rId22" Type="http://schemas.openxmlformats.org/officeDocument/2006/relationships/image" Target="../media/image76.jpeg"/><Relationship Id="rId27" Type="http://schemas.openxmlformats.org/officeDocument/2006/relationships/image" Target="../media/image80.jpeg"/><Relationship Id="rId30" Type="http://schemas.openxmlformats.org/officeDocument/2006/relationships/image" Target="../media/image82.jpeg"/><Relationship Id="rId35" Type="http://schemas.openxmlformats.org/officeDocument/2006/relationships/image" Target="../media/image86.jpeg"/><Relationship Id="rId43" Type="http://schemas.openxmlformats.org/officeDocument/2006/relationships/image" Target="../media/image93.jpeg"/><Relationship Id="rId8" Type="http://schemas.openxmlformats.org/officeDocument/2006/relationships/image" Target="../media/image64.jpeg"/><Relationship Id="rId3" Type="http://schemas.openxmlformats.org/officeDocument/2006/relationships/image" Target="../media/image59.png"/><Relationship Id="rId12" Type="http://schemas.openxmlformats.org/officeDocument/2006/relationships/image" Target="../media/image67.png"/><Relationship Id="rId17" Type="http://schemas.openxmlformats.org/officeDocument/2006/relationships/image" Target="../media/image71.jpeg"/><Relationship Id="rId25" Type="http://schemas.openxmlformats.org/officeDocument/2006/relationships/image" Target="../media/image78.jpeg"/><Relationship Id="rId33" Type="http://schemas.openxmlformats.org/officeDocument/2006/relationships/image" Target="../media/image84.jpeg"/><Relationship Id="rId38" Type="http://schemas.openxmlformats.org/officeDocument/2006/relationships/image" Target="../media/image54.jpeg"/><Relationship Id="rId46" Type="http://schemas.openxmlformats.org/officeDocument/2006/relationships/image" Target="../media/image95.jpeg"/><Relationship Id="rId20" Type="http://schemas.openxmlformats.org/officeDocument/2006/relationships/image" Target="../media/image74.jpeg"/><Relationship Id="rId41" Type="http://schemas.openxmlformats.org/officeDocument/2006/relationships/image" Target="../media/image91.jpeg"/></Relationships>
</file>

<file path=ppt/slides/_rels/slide9.xml.rels><?xml version="1.0" encoding="UTF-8" standalone="yes"?>
<Relationships xmlns="http://schemas.openxmlformats.org/package/2006/relationships"><Relationship Id="rId13" Type="http://schemas.openxmlformats.org/officeDocument/2006/relationships/image" Target="../media/image68.jpeg"/><Relationship Id="rId18" Type="http://schemas.openxmlformats.org/officeDocument/2006/relationships/image" Target="../media/image72.jpeg"/><Relationship Id="rId26" Type="http://schemas.openxmlformats.org/officeDocument/2006/relationships/image" Target="../media/image79.jpeg"/><Relationship Id="rId39" Type="http://schemas.openxmlformats.org/officeDocument/2006/relationships/image" Target="../media/image89.jpeg"/><Relationship Id="rId21" Type="http://schemas.openxmlformats.org/officeDocument/2006/relationships/image" Target="../media/image75.jpeg"/><Relationship Id="rId34" Type="http://schemas.openxmlformats.org/officeDocument/2006/relationships/image" Target="../media/image85.jpeg"/><Relationship Id="rId42" Type="http://schemas.openxmlformats.org/officeDocument/2006/relationships/image" Target="../media/image92.jpeg"/><Relationship Id="rId47" Type="http://schemas.openxmlformats.org/officeDocument/2006/relationships/image" Target="../media/image96.png"/><Relationship Id="rId7" Type="http://schemas.openxmlformats.org/officeDocument/2006/relationships/image" Target="../media/image63.jpeg"/><Relationship Id="rId2" Type="http://schemas.openxmlformats.org/officeDocument/2006/relationships/image" Target="../media/image58.jpeg"/><Relationship Id="rId16" Type="http://schemas.openxmlformats.org/officeDocument/2006/relationships/image" Target="../media/image70.jpeg"/><Relationship Id="rId29" Type="http://schemas.openxmlformats.org/officeDocument/2006/relationships/image" Target="../media/image97.jpeg"/><Relationship Id="rId1" Type="http://schemas.openxmlformats.org/officeDocument/2006/relationships/slideLayout" Target="../slideLayouts/slideLayout41.xml"/><Relationship Id="rId6" Type="http://schemas.openxmlformats.org/officeDocument/2006/relationships/image" Target="../media/image62.jpeg"/><Relationship Id="rId11" Type="http://schemas.openxmlformats.org/officeDocument/2006/relationships/image" Target="../media/image66.jpeg"/><Relationship Id="rId24" Type="http://schemas.openxmlformats.org/officeDocument/2006/relationships/image" Target="../media/image102.jpeg"/><Relationship Id="rId32" Type="http://schemas.openxmlformats.org/officeDocument/2006/relationships/image" Target="../media/image83.jpeg"/><Relationship Id="rId37" Type="http://schemas.openxmlformats.org/officeDocument/2006/relationships/image" Target="../media/image88.jpeg"/><Relationship Id="rId40" Type="http://schemas.openxmlformats.org/officeDocument/2006/relationships/image" Target="../media/image90.jpeg"/><Relationship Id="rId45" Type="http://schemas.openxmlformats.org/officeDocument/2006/relationships/image" Target="../media/image94.jpeg"/><Relationship Id="rId5" Type="http://schemas.openxmlformats.org/officeDocument/2006/relationships/image" Target="../media/image61.jpeg"/><Relationship Id="rId15" Type="http://schemas.openxmlformats.org/officeDocument/2006/relationships/image" Target="../media/image101.jpeg"/><Relationship Id="rId23" Type="http://schemas.openxmlformats.org/officeDocument/2006/relationships/image" Target="../media/image77.jpeg"/><Relationship Id="rId28" Type="http://schemas.openxmlformats.org/officeDocument/2006/relationships/image" Target="../media/image81.jpeg"/><Relationship Id="rId36" Type="http://schemas.openxmlformats.org/officeDocument/2006/relationships/image" Target="../media/image87.jpeg"/><Relationship Id="rId10" Type="http://schemas.openxmlformats.org/officeDocument/2006/relationships/image" Target="../media/image100.jpeg"/><Relationship Id="rId19" Type="http://schemas.openxmlformats.org/officeDocument/2006/relationships/image" Target="../media/image73.jpeg"/><Relationship Id="rId31" Type="http://schemas.openxmlformats.org/officeDocument/2006/relationships/image" Target="../media/image98.png"/><Relationship Id="rId44" Type="http://schemas.openxmlformats.org/officeDocument/2006/relationships/image" Target="../media/image103.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69.jpeg"/><Relationship Id="rId22" Type="http://schemas.openxmlformats.org/officeDocument/2006/relationships/image" Target="../media/image76.jpeg"/><Relationship Id="rId27" Type="http://schemas.openxmlformats.org/officeDocument/2006/relationships/image" Target="../media/image80.jpeg"/><Relationship Id="rId30" Type="http://schemas.openxmlformats.org/officeDocument/2006/relationships/image" Target="../media/image82.jpeg"/><Relationship Id="rId35" Type="http://schemas.openxmlformats.org/officeDocument/2006/relationships/image" Target="../media/image86.jpeg"/><Relationship Id="rId43" Type="http://schemas.openxmlformats.org/officeDocument/2006/relationships/image" Target="../media/image93.jpeg"/><Relationship Id="rId8" Type="http://schemas.openxmlformats.org/officeDocument/2006/relationships/image" Target="../media/image64.jpeg"/><Relationship Id="rId3" Type="http://schemas.openxmlformats.org/officeDocument/2006/relationships/image" Target="../media/image59.png"/><Relationship Id="rId12" Type="http://schemas.openxmlformats.org/officeDocument/2006/relationships/image" Target="../media/image67.png"/><Relationship Id="rId17" Type="http://schemas.openxmlformats.org/officeDocument/2006/relationships/image" Target="../media/image71.jpeg"/><Relationship Id="rId25" Type="http://schemas.openxmlformats.org/officeDocument/2006/relationships/image" Target="../media/image78.jpeg"/><Relationship Id="rId33" Type="http://schemas.openxmlformats.org/officeDocument/2006/relationships/image" Target="../media/image84.jpeg"/><Relationship Id="rId38" Type="http://schemas.openxmlformats.org/officeDocument/2006/relationships/image" Target="../media/image54.jpeg"/><Relationship Id="rId46" Type="http://schemas.openxmlformats.org/officeDocument/2006/relationships/image" Target="../media/image95.jpeg"/><Relationship Id="rId20" Type="http://schemas.openxmlformats.org/officeDocument/2006/relationships/image" Target="../media/image74.jpeg"/><Relationship Id="rId41" Type="http://schemas.openxmlformats.org/officeDocument/2006/relationships/image" Target="../media/image9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1A067E-6AF1-574C-A8D7-07DC228A86F3}"/>
              </a:ext>
            </a:extLst>
          </p:cNvPr>
          <p:cNvSpPr>
            <a:spLocks noGrp="1"/>
          </p:cNvSpPr>
          <p:nvPr>
            <p:ph type="body" sz="quarter" idx="12"/>
          </p:nvPr>
        </p:nvSpPr>
        <p:spPr>
          <a:xfrm>
            <a:off x="623959" y="2426677"/>
            <a:ext cx="10523391" cy="1486022"/>
          </a:xfrm>
        </p:spPr>
        <p:txBody>
          <a:bodyPr/>
          <a:lstStyle/>
          <a:p>
            <a:r>
              <a:rPr lang="en-US" dirty="0"/>
              <a:t>Economics at UEA </a:t>
            </a:r>
          </a:p>
        </p:txBody>
      </p:sp>
      <p:sp>
        <p:nvSpPr>
          <p:cNvPr id="2" name="Text Placeholder 1">
            <a:extLst>
              <a:ext uri="{FF2B5EF4-FFF2-40B4-BE49-F238E27FC236}">
                <a16:creationId xmlns:a16="http://schemas.microsoft.com/office/drawing/2014/main" id="{646F3100-4FF9-9F49-B826-518953A94B29}"/>
              </a:ext>
            </a:extLst>
          </p:cNvPr>
          <p:cNvSpPr>
            <a:spLocks noGrp="1"/>
          </p:cNvSpPr>
          <p:nvPr>
            <p:ph type="body" sz="quarter" idx="13"/>
          </p:nvPr>
        </p:nvSpPr>
        <p:spPr/>
        <p:txBody>
          <a:bodyPr/>
          <a:lstStyle/>
          <a:p>
            <a:r>
              <a:rPr lang="en-US" dirty="0" err="1"/>
              <a:t>Dr</a:t>
            </a:r>
            <a:r>
              <a:rPr lang="en-US" dirty="0"/>
              <a:t> Emiliya Lazarova</a:t>
            </a:r>
          </a:p>
        </p:txBody>
      </p:sp>
      <p:sp>
        <p:nvSpPr>
          <p:cNvPr id="6" name="Text Placeholder 5">
            <a:extLst>
              <a:ext uri="{FF2B5EF4-FFF2-40B4-BE49-F238E27FC236}">
                <a16:creationId xmlns:a16="http://schemas.microsoft.com/office/drawing/2014/main" id="{E0EDBED5-DCD2-404B-A5CC-34119C9F4994}"/>
              </a:ext>
            </a:extLst>
          </p:cNvPr>
          <p:cNvSpPr>
            <a:spLocks noGrp="1"/>
          </p:cNvSpPr>
          <p:nvPr>
            <p:ph type="body" sz="quarter" idx="14"/>
          </p:nvPr>
        </p:nvSpPr>
        <p:spPr/>
        <p:txBody>
          <a:bodyPr/>
          <a:lstStyle/>
          <a:p>
            <a:r>
              <a:rPr lang="en-US" dirty="0"/>
              <a:t>Head of School of Economics</a:t>
            </a:r>
          </a:p>
        </p:txBody>
      </p:sp>
      <p:sp>
        <p:nvSpPr>
          <p:cNvPr id="8" name="TextBox 7">
            <a:extLst>
              <a:ext uri="{FF2B5EF4-FFF2-40B4-BE49-F238E27FC236}">
                <a16:creationId xmlns:a16="http://schemas.microsoft.com/office/drawing/2014/main" id="{98AF7386-D4CA-5B46-99BC-F25FECC07F4B}"/>
              </a:ext>
            </a:extLst>
          </p:cNvPr>
          <p:cNvSpPr txBox="1"/>
          <p:nvPr/>
        </p:nvSpPr>
        <p:spPr>
          <a:xfrm>
            <a:off x="3207420" y="4380752"/>
            <a:ext cx="5356470" cy="707886"/>
          </a:xfrm>
          <a:prstGeom prst="rect">
            <a:avLst/>
          </a:prstGeom>
          <a:noFill/>
        </p:spPr>
        <p:txBody>
          <a:bodyPr wrap="square" rtlCol="0">
            <a:spAutoFit/>
          </a:bodyPr>
          <a:lstStyle/>
          <a:p>
            <a:pPr algn="ctr"/>
            <a:r>
              <a:rPr lang="en-US" sz="4000" dirty="0">
                <a:solidFill>
                  <a:srgbClr val="F7A600"/>
                </a:solidFill>
              </a:rPr>
              <a:t>More than a subject </a:t>
            </a:r>
          </a:p>
        </p:txBody>
      </p:sp>
      <p:pic>
        <p:nvPicPr>
          <p:cNvPr id="13" name="Picture Placeholder 6">
            <a:extLst>
              <a:ext uri="{FF2B5EF4-FFF2-40B4-BE49-F238E27FC236}">
                <a16:creationId xmlns:a16="http://schemas.microsoft.com/office/drawing/2014/main" id="{2E2E4F31-DB4E-6C43-B904-0728860E0875}"/>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a:xfrm>
            <a:off x="10821375" y="2081715"/>
            <a:ext cx="708025" cy="708025"/>
          </a:xfrm>
        </p:spPr>
      </p:pic>
    </p:spTree>
    <p:extLst>
      <p:ext uri="{BB962C8B-B14F-4D97-AF65-F5344CB8AC3E}">
        <p14:creationId xmlns:p14="http://schemas.microsoft.com/office/powerpoint/2010/main" val="4044662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0" name="Group 86"/>
          <p:cNvGrpSpPr>
            <a:grpSpLocks/>
          </p:cNvGrpSpPr>
          <p:nvPr/>
        </p:nvGrpSpPr>
        <p:grpSpPr bwMode="auto">
          <a:xfrm>
            <a:off x="4219485" y="293085"/>
            <a:ext cx="1296000" cy="1296000"/>
            <a:chOff x="8539" y="-186"/>
            <a:chExt cx="1415" cy="1415"/>
          </a:xfrm>
        </p:grpSpPr>
        <p:pic>
          <p:nvPicPr>
            <p:cNvPr id="1111" name="Picture 87"/>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1" name="Rectangle 88"/>
            <p:cNvSpPr>
              <a:spLocks noChangeArrowheads="1"/>
            </p:cNvSpPr>
            <p:nvPr/>
          </p:nvSpPr>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0" name="Group 29"/>
          <p:cNvGrpSpPr>
            <a:grpSpLocks/>
          </p:cNvGrpSpPr>
          <p:nvPr/>
        </p:nvGrpSpPr>
        <p:grpSpPr bwMode="auto">
          <a:xfrm>
            <a:off x="1669933" y="283146"/>
            <a:ext cx="1296000" cy="1296000"/>
            <a:chOff x="720" y="-28"/>
            <a:chExt cx="1415" cy="1415"/>
          </a:xfrm>
        </p:grpSpPr>
        <p:pic>
          <p:nvPicPr>
            <p:cNvPr id="1054" name="Picture 30"/>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ctangle 31"/>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86" name="Group 92"/>
          <p:cNvGrpSpPr>
            <a:grpSpLocks/>
          </p:cNvGrpSpPr>
          <p:nvPr/>
        </p:nvGrpSpPr>
        <p:grpSpPr bwMode="auto">
          <a:xfrm>
            <a:off x="2929933" y="283146"/>
            <a:ext cx="1296000" cy="1296000"/>
            <a:chOff x="8529" y="-186"/>
            <a:chExt cx="1415" cy="1415"/>
          </a:xfrm>
        </p:grpSpPr>
        <p:pic>
          <p:nvPicPr>
            <p:cNvPr id="1117" name="Picture 93"/>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 name="Rectangle 94"/>
            <p:cNvSpPr>
              <a:spLocks noChangeArrowheads="1"/>
            </p:cNvSpPr>
            <p:nvPr/>
          </p:nvSpPr>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7" name="Group 98"/>
          <p:cNvGrpSpPr>
            <a:grpSpLocks/>
          </p:cNvGrpSpPr>
          <p:nvPr/>
        </p:nvGrpSpPr>
        <p:grpSpPr bwMode="auto">
          <a:xfrm>
            <a:off x="5467883" y="293085"/>
            <a:ext cx="1270685" cy="1296000"/>
            <a:chOff x="8548" y="-29"/>
            <a:chExt cx="1427" cy="1415"/>
          </a:xfrm>
        </p:grpSpPr>
        <p:pic>
          <p:nvPicPr>
            <p:cNvPr id="1123" name="Picture 99"/>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60"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Rectangle 10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9" name="Group 116"/>
          <p:cNvGrpSpPr>
            <a:grpSpLocks/>
          </p:cNvGrpSpPr>
          <p:nvPr/>
        </p:nvGrpSpPr>
        <p:grpSpPr bwMode="auto">
          <a:xfrm>
            <a:off x="6709933" y="283146"/>
            <a:ext cx="1296000" cy="1296000"/>
            <a:chOff x="720" y="87"/>
            <a:chExt cx="1415" cy="1415"/>
          </a:xfrm>
        </p:grpSpPr>
        <p:pic>
          <p:nvPicPr>
            <p:cNvPr id="1141" name="Picture 117"/>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 name="Rectangle 118"/>
            <p:cNvSpPr>
              <a:spLocks noChangeArrowheads="1"/>
            </p:cNvSpPr>
            <p:nvPr/>
          </p:nvSpPr>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1" name="Group 119"/>
          <p:cNvGrpSpPr>
            <a:grpSpLocks/>
          </p:cNvGrpSpPr>
          <p:nvPr/>
        </p:nvGrpSpPr>
        <p:grpSpPr bwMode="auto">
          <a:xfrm>
            <a:off x="10492269" y="284578"/>
            <a:ext cx="1296000" cy="1296000"/>
            <a:chOff x="715" y="-29"/>
            <a:chExt cx="1415" cy="1415"/>
          </a:xfrm>
        </p:grpSpPr>
        <p:pic>
          <p:nvPicPr>
            <p:cNvPr id="1144" name="Picture 120"/>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 name="Rectangle 121"/>
            <p:cNvSpPr>
              <a:spLocks noChangeArrowheads="1"/>
            </p:cNvSpPr>
            <p:nvPr/>
          </p:nvSpPr>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4" name="Group 137"/>
          <p:cNvGrpSpPr>
            <a:grpSpLocks/>
          </p:cNvGrpSpPr>
          <p:nvPr/>
        </p:nvGrpSpPr>
        <p:grpSpPr bwMode="auto">
          <a:xfrm>
            <a:off x="7969933" y="283146"/>
            <a:ext cx="1296000" cy="1296000"/>
            <a:chOff x="720" y="-28"/>
            <a:chExt cx="1415" cy="1415"/>
          </a:xfrm>
        </p:grpSpPr>
        <p:pic>
          <p:nvPicPr>
            <p:cNvPr id="1162" name="Picture 138"/>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 name="Rectangle 139"/>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7" name="Group 146"/>
          <p:cNvGrpSpPr>
            <a:grpSpLocks/>
          </p:cNvGrpSpPr>
          <p:nvPr/>
        </p:nvGrpSpPr>
        <p:grpSpPr bwMode="auto">
          <a:xfrm>
            <a:off x="409933" y="283146"/>
            <a:ext cx="1296000" cy="1296000"/>
            <a:chOff x="720" y="-29"/>
            <a:chExt cx="1415" cy="1415"/>
          </a:xfrm>
        </p:grpSpPr>
        <p:pic>
          <p:nvPicPr>
            <p:cNvPr id="1171" name="Picture 147"/>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8" name="Rectangle 14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3" name="Group 152"/>
          <p:cNvGrpSpPr>
            <a:grpSpLocks/>
          </p:cNvGrpSpPr>
          <p:nvPr/>
        </p:nvGrpSpPr>
        <p:grpSpPr bwMode="auto">
          <a:xfrm>
            <a:off x="9229933" y="283146"/>
            <a:ext cx="1296000" cy="1296000"/>
            <a:chOff x="8539" y="-186"/>
            <a:chExt cx="1415" cy="1415"/>
          </a:xfrm>
        </p:grpSpPr>
        <p:pic>
          <p:nvPicPr>
            <p:cNvPr id="1177" name="Picture 153"/>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4" name="Rectangle 154"/>
            <p:cNvSpPr>
              <a:spLocks noChangeArrowheads="1"/>
            </p:cNvSpPr>
            <p:nvPr/>
          </p:nvSpPr>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2" name="Group 173"/>
          <p:cNvGrpSpPr>
            <a:grpSpLocks/>
          </p:cNvGrpSpPr>
          <p:nvPr/>
        </p:nvGrpSpPr>
        <p:grpSpPr bwMode="auto">
          <a:xfrm>
            <a:off x="10489933" y="1561146"/>
            <a:ext cx="1296000" cy="1296000"/>
            <a:chOff x="8539" y="-29"/>
            <a:chExt cx="1415" cy="1415"/>
          </a:xfrm>
        </p:grpSpPr>
        <p:pic>
          <p:nvPicPr>
            <p:cNvPr id="1198" name="Picture 174"/>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4" name="Rectangle 175"/>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201" name="image15.png"/>
          <p:cNvPicPr/>
          <p:nvPr/>
        </p:nvPicPr>
        <p:blipFill>
          <a:blip r:embed="rId12" cstate="print">
            <a:duotone>
              <a:schemeClr val="bg2">
                <a:shade val="45000"/>
                <a:satMod val="135000"/>
              </a:schemeClr>
              <a:prstClr val="white"/>
            </a:duotone>
          </a:blip>
          <a:stretch>
            <a:fillRect/>
          </a:stretch>
        </p:blipFill>
        <p:spPr>
          <a:xfrm>
            <a:off x="2929933" y="1561146"/>
            <a:ext cx="1296000" cy="1296000"/>
          </a:xfrm>
          <a:prstGeom prst="rect">
            <a:avLst/>
          </a:prstGeom>
        </p:spPr>
      </p:pic>
      <p:grpSp>
        <p:nvGrpSpPr>
          <p:cNvPr id="10" name="Group 14"/>
          <p:cNvGrpSpPr>
            <a:grpSpLocks/>
          </p:cNvGrpSpPr>
          <p:nvPr/>
        </p:nvGrpSpPr>
        <p:grpSpPr bwMode="auto">
          <a:xfrm>
            <a:off x="9229933" y="1563000"/>
            <a:ext cx="1296000" cy="1296000"/>
            <a:chOff x="720" y="-29"/>
            <a:chExt cx="1415" cy="1415"/>
          </a:xfrm>
        </p:grpSpPr>
        <p:pic>
          <p:nvPicPr>
            <p:cNvPr id="1039" name="Picture 15"/>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6"/>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7" name="Group 83"/>
          <p:cNvGrpSpPr>
            <a:grpSpLocks/>
          </p:cNvGrpSpPr>
          <p:nvPr/>
        </p:nvGrpSpPr>
        <p:grpSpPr bwMode="auto">
          <a:xfrm>
            <a:off x="4189933" y="1561146"/>
            <a:ext cx="1296000" cy="1296000"/>
            <a:chOff x="8529" y="-29"/>
            <a:chExt cx="1415" cy="1415"/>
          </a:xfrm>
        </p:grpSpPr>
        <p:pic>
          <p:nvPicPr>
            <p:cNvPr id="1108" name="Picture 84"/>
            <p:cNvPicPr>
              <a:picLocks noChangeAspect="1" noChangeArrowheads="1"/>
            </p:cNvPicPr>
            <p:nvPr/>
          </p:nvPicPr>
          <p:blipFill>
            <a:blip r:embed="rId1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8" name="Rectangle 85"/>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1" name="Group 104"/>
          <p:cNvGrpSpPr>
            <a:grpSpLocks/>
          </p:cNvGrpSpPr>
          <p:nvPr/>
        </p:nvGrpSpPr>
        <p:grpSpPr bwMode="auto">
          <a:xfrm>
            <a:off x="7969933" y="1561146"/>
            <a:ext cx="1296000" cy="1296000"/>
            <a:chOff x="8539" y="-29"/>
            <a:chExt cx="1415" cy="1415"/>
          </a:xfrm>
        </p:grpSpPr>
        <p:pic>
          <p:nvPicPr>
            <p:cNvPr id="1129" name="Picture 105"/>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 name="Rectangle 106"/>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3" name="Group 122"/>
          <p:cNvGrpSpPr>
            <a:grpSpLocks/>
          </p:cNvGrpSpPr>
          <p:nvPr/>
        </p:nvGrpSpPr>
        <p:grpSpPr bwMode="auto">
          <a:xfrm>
            <a:off x="1669933" y="1561146"/>
            <a:ext cx="1296000" cy="1296000"/>
            <a:chOff x="720" y="-29"/>
            <a:chExt cx="1415" cy="1415"/>
          </a:xfrm>
        </p:grpSpPr>
        <p:pic>
          <p:nvPicPr>
            <p:cNvPr id="1147" name="Picture 123"/>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 name="Rectangle 124"/>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4" name="Group 143"/>
          <p:cNvGrpSpPr>
            <a:grpSpLocks/>
          </p:cNvGrpSpPr>
          <p:nvPr/>
        </p:nvGrpSpPr>
        <p:grpSpPr bwMode="auto">
          <a:xfrm>
            <a:off x="6717260" y="1561146"/>
            <a:ext cx="1296000" cy="1296000"/>
            <a:chOff x="720" y="-29"/>
            <a:chExt cx="1415" cy="1415"/>
          </a:xfrm>
        </p:grpSpPr>
        <p:pic>
          <p:nvPicPr>
            <p:cNvPr id="1168" name="Picture 144"/>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 name="Rectangle 14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3" name="Group 164"/>
          <p:cNvGrpSpPr>
            <a:grpSpLocks/>
          </p:cNvGrpSpPr>
          <p:nvPr/>
        </p:nvGrpSpPr>
        <p:grpSpPr bwMode="auto">
          <a:xfrm>
            <a:off x="409933" y="1561146"/>
            <a:ext cx="1296000" cy="1296000"/>
            <a:chOff x="8529" y="-29"/>
            <a:chExt cx="1415" cy="1415"/>
          </a:xfrm>
        </p:grpSpPr>
        <p:pic>
          <p:nvPicPr>
            <p:cNvPr id="1189" name="Picture 165"/>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5" name="Rectangle 166"/>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6" name="Group 167"/>
          <p:cNvGrpSpPr>
            <a:grpSpLocks/>
          </p:cNvGrpSpPr>
          <p:nvPr/>
        </p:nvGrpSpPr>
        <p:grpSpPr bwMode="auto">
          <a:xfrm>
            <a:off x="5453334" y="1556329"/>
            <a:ext cx="1296000" cy="1296000"/>
            <a:chOff x="8543" y="-29"/>
            <a:chExt cx="1415" cy="1415"/>
          </a:xfrm>
        </p:grpSpPr>
        <p:pic>
          <p:nvPicPr>
            <p:cNvPr id="1192" name="Picture 168"/>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8" name="Rectangle 169"/>
            <p:cNvSpPr>
              <a:spLocks noChangeArrowheads="1"/>
            </p:cNvSpPr>
            <p:nvPr/>
          </p:nvSpPr>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9" name="Group 101"/>
          <p:cNvGrpSpPr>
            <a:grpSpLocks/>
          </p:cNvGrpSpPr>
          <p:nvPr/>
        </p:nvGrpSpPr>
        <p:grpSpPr bwMode="auto">
          <a:xfrm>
            <a:off x="6709933" y="2839146"/>
            <a:ext cx="1296000" cy="1296000"/>
            <a:chOff x="8536" y="-18"/>
            <a:chExt cx="1415" cy="1415"/>
          </a:xfrm>
        </p:grpSpPr>
        <p:pic>
          <p:nvPicPr>
            <p:cNvPr id="1126" name="Picture 102"/>
            <p:cNvPicPr>
              <a:picLocks noChangeAspect="1" noChangeArrowheads="1"/>
            </p:cNvPicPr>
            <p:nvPr/>
          </p:nvPicPr>
          <p:blipFill>
            <a:blip r:embed="rId2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 name="Rectangle 103"/>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 name="Group 2"/>
          <p:cNvGrpSpPr>
            <a:grpSpLocks/>
          </p:cNvGrpSpPr>
          <p:nvPr/>
        </p:nvGrpSpPr>
        <p:grpSpPr bwMode="auto">
          <a:xfrm>
            <a:off x="7969933" y="2839146"/>
            <a:ext cx="1296000" cy="1296000"/>
            <a:chOff x="720" y="62"/>
            <a:chExt cx="1415" cy="1415"/>
          </a:xfrm>
        </p:grpSpPr>
        <p:pic>
          <p:nvPicPr>
            <p:cNvPr id="1027" name="Picture 3"/>
            <p:cNvPicPr>
              <a:picLocks noChangeAspect="1" noChangeArrowheads="1"/>
            </p:cNvPicPr>
            <p:nvPr/>
          </p:nvPicPr>
          <p:blipFill>
            <a:blip r:embed="rId2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8"/>
          <p:cNvGrpSpPr>
            <a:grpSpLocks/>
          </p:cNvGrpSpPr>
          <p:nvPr/>
        </p:nvGrpSpPr>
        <p:grpSpPr bwMode="auto">
          <a:xfrm>
            <a:off x="409933" y="2839146"/>
            <a:ext cx="1296000" cy="1296000"/>
            <a:chOff x="720" y="85"/>
            <a:chExt cx="1415" cy="1415"/>
          </a:xfrm>
        </p:grpSpPr>
        <p:pic>
          <p:nvPicPr>
            <p:cNvPr id="1033" name="Picture 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10"/>
            <p:cNvSpPr>
              <a:spLocks noChangeArrowheads="1"/>
            </p:cNvSpPr>
            <p:nvPr/>
          </p:nvSpPr>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 name="Group 20"/>
          <p:cNvGrpSpPr>
            <a:grpSpLocks/>
          </p:cNvGrpSpPr>
          <p:nvPr/>
        </p:nvGrpSpPr>
        <p:grpSpPr bwMode="auto">
          <a:xfrm>
            <a:off x="1669933" y="2839146"/>
            <a:ext cx="1296000" cy="1296000"/>
            <a:chOff x="720" y="-29"/>
            <a:chExt cx="1415" cy="1415"/>
          </a:xfrm>
        </p:grpSpPr>
        <p:pic>
          <p:nvPicPr>
            <p:cNvPr id="1045" name="Picture 21"/>
            <p:cNvPicPr>
              <a:picLocks noChangeAspect="1" noChangeArrowheads="1"/>
            </p:cNvPicPr>
            <p:nvPr/>
          </p:nvPicPr>
          <p:blipFill>
            <a:blip r:embed="rId2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2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5" name="Group 110"/>
          <p:cNvGrpSpPr>
            <a:grpSpLocks/>
          </p:cNvGrpSpPr>
          <p:nvPr/>
        </p:nvGrpSpPr>
        <p:grpSpPr bwMode="auto">
          <a:xfrm>
            <a:off x="5452772" y="2837450"/>
            <a:ext cx="1277682" cy="1287757"/>
            <a:chOff x="8548" y="-25"/>
            <a:chExt cx="1395" cy="1406"/>
          </a:xfrm>
        </p:grpSpPr>
        <p:pic>
          <p:nvPicPr>
            <p:cNvPr id="1135" name="Picture 111"/>
            <p:cNvPicPr>
              <a:picLocks noChangeAspect="1" noChangeArrowheads="1"/>
            </p:cNvPicPr>
            <p:nvPr/>
          </p:nvPicPr>
          <p:blipFill>
            <a:blip r:embed="rId2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4"/>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 name="Rectangle 112"/>
            <p:cNvSpPr>
              <a:spLocks noChangeArrowheads="1"/>
            </p:cNvSpPr>
            <p:nvPr/>
          </p:nvSpPr>
          <p:spPr bwMode="auto">
            <a:xfrm>
              <a:off x="8548"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7" name="Group 113"/>
          <p:cNvGrpSpPr>
            <a:grpSpLocks/>
          </p:cNvGrpSpPr>
          <p:nvPr/>
        </p:nvGrpSpPr>
        <p:grpSpPr bwMode="auto">
          <a:xfrm>
            <a:off x="4189933" y="2839146"/>
            <a:ext cx="1296000" cy="1296000"/>
            <a:chOff x="8536" y="-34"/>
            <a:chExt cx="1415" cy="1415"/>
          </a:xfrm>
        </p:grpSpPr>
        <p:pic>
          <p:nvPicPr>
            <p:cNvPr id="1138" name="Picture 114"/>
            <p:cNvPicPr>
              <a:picLocks noChangeAspect="1" noChangeArrowheads="1"/>
            </p:cNvPicPr>
            <p:nvPr/>
          </p:nvPicPr>
          <p:blipFill>
            <a:blip r:embed="rId2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 name="Rectangle 115"/>
            <p:cNvSpPr>
              <a:spLocks noChangeArrowheads="1"/>
            </p:cNvSpPr>
            <p:nvPr/>
          </p:nvSpPr>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9" name="Group 131"/>
          <p:cNvGrpSpPr>
            <a:grpSpLocks/>
          </p:cNvGrpSpPr>
          <p:nvPr/>
        </p:nvGrpSpPr>
        <p:grpSpPr bwMode="auto">
          <a:xfrm>
            <a:off x="2935339" y="2839146"/>
            <a:ext cx="1296000" cy="1296000"/>
            <a:chOff x="720" y="-16"/>
            <a:chExt cx="1415" cy="1415"/>
          </a:xfrm>
        </p:grpSpPr>
        <p:pic>
          <p:nvPicPr>
            <p:cNvPr id="1156" name="Picture 132"/>
            <p:cNvPicPr>
              <a:picLocks noChangeAspect="1" noChangeArrowheads="1"/>
            </p:cNvPicPr>
            <p:nvPr/>
          </p:nvPicPr>
          <p:blipFill>
            <a:blip r:embed="rId2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 name="Rectangle 133"/>
            <p:cNvSpPr>
              <a:spLocks noChangeArrowheads="1"/>
            </p:cNvSpPr>
            <p:nvPr/>
          </p:nvSpPr>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7" name="Group 158"/>
          <p:cNvGrpSpPr>
            <a:grpSpLocks/>
          </p:cNvGrpSpPr>
          <p:nvPr/>
        </p:nvGrpSpPr>
        <p:grpSpPr bwMode="auto">
          <a:xfrm>
            <a:off x="9229933" y="2839146"/>
            <a:ext cx="1296000" cy="1296000"/>
            <a:chOff x="8539" y="-29"/>
            <a:chExt cx="1415" cy="1415"/>
          </a:xfrm>
        </p:grpSpPr>
        <p:pic>
          <p:nvPicPr>
            <p:cNvPr id="1183" name="Picture 159"/>
            <p:cNvPicPr>
              <a:picLocks noChangeAspect="1" noChangeArrowheads="1"/>
            </p:cNvPicPr>
            <p:nvPr/>
          </p:nvPicPr>
          <p:blipFill>
            <a:blip r:embed="rId2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9" name="Rectangle 16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5" name="Group 176"/>
          <p:cNvGrpSpPr>
            <a:grpSpLocks/>
          </p:cNvGrpSpPr>
          <p:nvPr/>
        </p:nvGrpSpPr>
        <p:grpSpPr bwMode="auto">
          <a:xfrm>
            <a:off x="10489933" y="2839146"/>
            <a:ext cx="1296000" cy="1296000"/>
            <a:chOff x="8539" y="-29"/>
            <a:chExt cx="1415" cy="1415"/>
          </a:xfrm>
        </p:grpSpPr>
        <p:pic>
          <p:nvPicPr>
            <p:cNvPr id="1201" name="Picture 177"/>
            <p:cNvPicPr>
              <a:picLocks noChangeAspect="1" noChangeArrowheads="1"/>
            </p:cNvPicPr>
            <p:nvPr/>
          </p:nvPicPr>
          <p:blipFill>
            <a:blip r:embed="rId2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 name="Rectangle 178"/>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7" name="Group 128"/>
          <p:cNvGrpSpPr>
            <a:grpSpLocks/>
          </p:cNvGrpSpPr>
          <p:nvPr/>
        </p:nvGrpSpPr>
        <p:grpSpPr bwMode="auto">
          <a:xfrm>
            <a:off x="2929933" y="4099146"/>
            <a:ext cx="1296000" cy="1296000"/>
            <a:chOff x="720" y="-26"/>
            <a:chExt cx="1415" cy="1415"/>
          </a:xfrm>
        </p:grpSpPr>
        <p:pic>
          <p:nvPicPr>
            <p:cNvPr id="1153" name="Picture 129"/>
            <p:cNvPicPr>
              <a:picLocks noChangeAspect="1" noChangeArrowheads="1"/>
            </p:cNvPicPr>
            <p:nvPr/>
          </p:nvPicPr>
          <p:blipFill>
            <a:blip r:embed="rId2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 name="Rectangle 130"/>
            <p:cNvSpPr>
              <a:spLocks noChangeArrowheads="1"/>
            </p:cNvSpPr>
            <p:nvPr/>
          </p:nvSpPr>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5"/>
          <p:cNvGrpSpPr>
            <a:grpSpLocks/>
          </p:cNvGrpSpPr>
          <p:nvPr/>
        </p:nvGrpSpPr>
        <p:grpSpPr bwMode="auto">
          <a:xfrm>
            <a:off x="409933" y="4099146"/>
            <a:ext cx="1296000" cy="1296000"/>
            <a:chOff x="720" y="96"/>
            <a:chExt cx="1415" cy="1415"/>
          </a:xfrm>
        </p:grpSpPr>
        <p:pic>
          <p:nvPicPr>
            <p:cNvPr id="1030" name="Picture 6"/>
            <p:cNvPicPr>
              <a:picLocks noChangeAspect="1" noChangeArrowheads="1"/>
            </p:cNvPicPr>
            <p:nvPr/>
          </p:nvPicPr>
          <p:blipFill>
            <a:blip r:embed="rId3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2" name="Group 17"/>
          <p:cNvGrpSpPr>
            <a:grpSpLocks/>
          </p:cNvGrpSpPr>
          <p:nvPr/>
        </p:nvGrpSpPr>
        <p:grpSpPr bwMode="auto">
          <a:xfrm>
            <a:off x="6709933" y="4099146"/>
            <a:ext cx="1296000" cy="1296000"/>
            <a:chOff x="720" y="-29"/>
            <a:chExt cx="1415" cy="1415"/>
          </a:xfrm>
        </p:grpSpPr>
        <p:pic>
          <p:nvPicPr>
            <p:cNvPr id="1042" name="Picture 18"/>
            <p:cNvPicPr>
              <a:picLocks noChangeAspect="1" noChangeArrowheads="1"/>
            </p:cNvPicPr>
            <p:nvPr/>
          </p:nvPicPr>
          <p:blipFill>
            <a:blip r:embed="rId3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6" name="Group 23"/>
          <p:cNvGrpSpPr>
            <a:grpSpLocks/>
          </p:cNvGrpSpPr>
          <p:nvPr/>
        </p:nvGrpSpPr>
        <p:grpSpPr bwMode="auto">
          <a:xfrm>
            <a:off x="1669933" y="4099146"/>
            <a:ext cx="1296000" cy="1296000"/>
            <a:chOff x="720" y="-29"/>
            <a:chExt cx="1415" cy="1415"/>
          </a:xfrm>
        </p:grpSpPr>
        <p:pic>
          <p:nvPicPr>
            <p:cNvPr id="1048" name="Picture 24"/>
            <p:cNvPicPr>
              <a:picLocks noChangeAspect="1" noChangeArrowheads="1"/>
            </p:cNvPicPr>
            <p:nvPr/>
          </p:nvPicPr>
          <p:blipFill>
            <a:blip r:embed="rId3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2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3" name="Group 107"/>
          <p:cNvGrpSpPr>
            <a:grpSpLocks/>
          </p:cNvGrpSpPr>
          <p:nvPr/>
        </p:nvGrpSpPr>
        <p:grpSpPr bwMode="auto">
          <a:xfrm>
            <a:off x="5449933" y="4099146"/>
            <a:ext cx="1296000" cy="1296000"/>
            <a:chOff x="8536" y="-18"/>
            <a:chExt cx="1415" cy="1415"/>
          </a:xfrm>
        </p:grpSpPr>
        <p:pic>
          <p:nvPicPr>
            <p:cNvPr id="1132" name="Picture 108"/>
            <p:cNvPicPr>
              <a:picLocks noChangeAspect="1" noChangeArrowheads="1"/>
            </p:cNvPicPr>
            <p:nvPr/>
          </p:nvPicPr>
          <p:blipFill>
            <a:blip r:embed="rId3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 name="Rectangle 109"/>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1" name="Group 140"/>
          <p:cNvGrpSpPr>
            <a:grpSpLocks/>
          </p:cNvGrpSpPr>
          <p:nvPr/>
        </p:nvGrpSpPr>
        <p:grpSpPr bwMode="auto">
          <a:xfrm>
            <a:off x="7969933" y="4099146"/>
            <a:ext cx="1332000" cy="1296000"/>
            <a:chOff x="720" y="-29"/>
            <a:chExt cx="1415" cy="1415"/>
          </a:xfrm>
        </p:grpSpPr>
        <p:pic>
          <p:nvPicPr>
            <p:cNvPr id="1165" name="Picture 141"/>
            <p:cNvPicPr>
              <a:picLocks noChangeAspect="1" noChangeArrowheads="1"/>
            </p:cNvPicPr>
            <p:nvPr/>
          </p:nvPicPr>
          <p:blipFill>
            <a:blip r:embed="rId3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2" name="Rectangle 14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0" name="Group 161"/>
          <p:cNvGrpSpPr>
            <a:grpSpLocks/>
          </p:cNvGrpSpPr>
          <p:nvPr/>
        </p:nvGrpSpPr>
        <p:grpSpPr bwMode="auto">
          <a:xfrm>
            <a:off x="9229933" y="4099146"/>
            <a:ext cx="1296000" cy="1296000"/>
            <a:chOff x="8539" y="-14"/>
            <a:chExt cx="1415" cy="1415"/>
          </a:xfrm>
        </p:grpSpPr>
        <p:pic>
          <p:nvPicPr>
            <p:cNvPr id="1186" name="Picture 162"/>
            <p:cNvPicPr>
              <a:picLocks noChangeAspect="1" noChangeArrowheads="1"/>
            </p:cNvPicPr>
            <p:nvPr/>
          </p:nvPicPr>
          <p:blipFill>
            <a:blip r:embed="rId3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2" name="Rectangle 163"/>
            <p:cNvSpPr>
              <a:spLocks noChangeArrowheads="1"/>
            </p:cNvSpPr>
            <p:nvPr/>
          </p:nvSpPr>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8" name="Group 179"/>
          <p:cNvGrpSpPr>
            <a:grpSpLocks/>
          </p:cNvGrpSpPr>
          <p:nvPr/>
        </p:nvGrpSpPr>
        <p:grpSpPr bwMode="auto">
          <a:xfrm>
            <a:off x="10489933" y="4099146"/>
            <a:ext cx="1296000" cy="1296000"/>
            <a:chOff x="8539" y="-29"/>
            <a:chExt cx="1415" cy="1415"/>
          </a:xfrm>
        </p:grpSpPr>
        <p:pic>
          <p:nvPicPr>
            <p:cNvPr id="1204" name="Picture 180"/>
            <p:cNvPicPr>
              <a:picLocks noChangeAspect="1" noChangeArrowheads="1"/>
            </p:cNvPicPr>
            <p:nvPr/>
          </p:nvPicPr>
          <p:blipFill>
            <a:blip r:embed="rId3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0" name="Rectangle 181"/>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64" name="Group 185"/>
          <p:cNvGrpSpPr>
            <a:grpSpLocks/>
          </p:cNvGrpSpPr>
          <p:nvPr/>
        </p:nvGrpSpPr>
        <p:grpSpPr bwMode="auto">
          <a:xfrm>
            <a:off x="4201155" y="4114670"/>
            <a:ext cx="1296000" cy="1296000"/>
            <a:chOff x="8537" y="-39"/>
            <a:chExt cx="1435" cy="1435"/>
          </a:xfrm>
        </p:grpSpPr>
        <p:pic>
          <p:nvPicPr>
            <p:cNvPr id="1210" name="Picture 186"/>
            <p:cNvPicPr>
              <a:picLocks noChangeAspect="1" noChangeArrowheads="1"/>
            </p:cNvPicPr>
            <p:nvPr/>
          </p:nvPicPr>
          <p:blipFill>
            <a:blip r:embed="rId3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7"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6" name="Rectangle 187"/>
            <p:cNvSpPr>
              <a:spLocks noChangeArrowheads="1"/>
            </p:cNvSpPr>
            <p:nvPr/>
          </p:nvSpPr>
          <p:spPr bwMode="auto">
            <a:xfrm>
              <a:off x="8547"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83" name="Group 89"/>
          <p:cNvGrpSpPr>
            <a:grpSpLocks/>
          </p:cNvGrpSpPr>
          <p:nvPr/>
        </p:nvGrpSpPr>
        <p:grpSpPr bwMode="auto">
          <a:xfrm>
            <a:off x="4189933" y="5377146"/>
            <a:ext cx="1296000" cy="1296000"/>
            <a:chOff x="8539" y="-187"/>
            <a:chExt cx="1415" cy="1415"/>
          </a:xfrm>
        </p:grpSpPr>
        <p:pic>
          <p:nvPicPr>
            <p:cNvPr id="1114" name="Picture 90"/>
            <p:cNvPicPr>
              <a:picLocks noChangeAspect="1" noChangeArrowheads="1"/>
            </p:cNvPicPr>
            <p:nvPr/>
          </p:nvPicPr>
          <p:blipFill>
            <a:blip r:embed="rId3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4" name="Rectangle 91"/>
            <p:cNvSpPr>
              <a:spLocks noChangeArrowheads="1"/>
            </p:cNvSpPr>
            <p:nvPr/>
          </p:nvSpPr>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 name="Group 11"/>
          <p:cNvGrpSpPr>
            <a:grpSpLocks/>
          </p:cNvGrpSpPr>
          <p:nvPr/>
        </p:nvGrpSpPr>
        <p:grpSpPr bwMode="auto">
          <a:xfrm>
            <a:off x="1669933" y="5376626"/>
            <a:ext cx="1296000" cy="1296384"/>
            <a:chOff x="720" y="96"/>
            <a:chExt cx="1415" cy="1415"/>
          </a:xfrm>
        </p:grpSpPr>
        <p:pic>
          <p:nvPicPr>
            <p:cNvPr id="1036" name="Picture 12"/>
            <p:cNvPicPr>
              <a:picLocks noChangeAspect="1" noChangeArrowheads="1"/>
            </p:cNvPicPr>
            <p:nvPr/>
          </p:nvPicPr>
          <p:blipFill>
            <a:blip r:embed="rId3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3"/>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 name="Group 26"/>
          <p:cNvGrpSpPr>
            <a:grpSpLocks/>
          </p:cNvGrpSpPr>
          <p:nvPr/>
        </p:nvGrpSpPr>
        <p:grpSpPr bwMode="auto">
          <a:xfrm>
            <a:off x="9229933" y="5377146"/>
            <a:ext cx="1296000" cy="1296000"/>
            <a:chOff x="720" y="-29"/>
            <a:chExt cx="1415" cy="1415"/>
          </a:xfrm>
        </p:grpSpPr>
        <p:pic>
          <p:nvPicPr>
            <p:cNvPr id="1051" name="Picture 27"/>
            <p:cNvPicPr>
              <a:picLocks noChangeAspect="1" noChangeArrowheads="1"/>
            </p:cNvPicPr>
            <p:nvPr/>
          </p:nvPicPr>
          <p:blipFill>
            <a:blip r:embed="rId4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2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1" name="Group 77"/>
          <p:cNvGrpSpPr>
            <a:grpSpLocks/>
          </p:cNvGrpSpPr>
          <p:nvPr/>
        </p:nvGrpSpPr>
        <p:grpSpPr bwMode="auto">
          <a:xfrm>
            <a:off x="409933" y="5377146"/>
            <a:ext cx="1296000" cy="1296000"/>
            <a:chOff x="720" y="-29"/>
            <a:chExt cx="1415" cy="1415"/>
          </a:xfrm>
        </p:grpSpPr>
        <p:pic>
          <p:nvPicPr>
            <p:cNvPr id="1102" name="Picture 78"/>
            <p:cNvPicPr>
              <a:picLocks noChangeAspect="1" noChangeArrowheads="1"/>
            </p:cNvPicPr>
            <p:nvPr/>
          </p:nvPicPr>
          <p:blipFill>
            <a:blip r:embed="rId4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2" name="Rectangle 7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4" name="Group 80"/>
          <p:cNvGrpSpPr>
            <a:grpSpLocks/>
          </p:cNvGrpSpPr>
          <p:nvPr/>
        </p:nvGrpSpPr>
        <p:grpSpPr bwMode="auto">
          <a:xfrm>
            <a:off x="5449933" y="5377146"/>
            <a:ext cx="1296000" cy="1296000"/>
            <a:chOff x="8539" y="-29"/>
            <a:chExt cx="1415" cy="1415"/>
          </a:xfrm>
        </p:grpSpPr>
        <p:pic>
          <p:nvPicPr>
            <p:cNvPr id="1105" name="Picture 81"/>
            <p:cNvPicPr>
              <a:picLocks noChangeAspect="1" noChangeArrowheads="1"/>
            </p:cNvPicPr>
            <p:nvPr/>
          </p:nvPicPr>
          <p:blipFill>
            <a:blip r:embed="rId4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3" y="-29"/>
              <a:ext cx="1393" cy="1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 name="Rectangle 82"/>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5" name="Group 125"/>
          <p:cNvGrpSpPr>
            <a:grpSpLocks/>
          </p:cNvGrpSpPr>
          <p:nvPr/>
        </p:nvGrpSpPr>
        <p:grpSpPr bwMode="auto">
          <a:xfrm>
            <a:off x="7969933" y="5377146"/>
            <a:ext cx="1296000" cy="1296000"/>
            <a:chOff x="720" y="-29"/>
            <a:chExt cx="1415" cy="1415"/>
          </a:xfrm>
        </p:grpSpPr>
        <p:pic>
          <p:nvPicPr>
            <p:cNvPr id="1150" name="Picture 126"/>
            <p:cNvPicPr>
              <a:picLocks noChangeAspect="1" noChangeArrowheads="1"/>
            </p:cNvPicPr>
            <p:nvPr/>
          </p:nvPicPr>
          <p:blipFill>
            <a:blip r:embed="rId4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 name="Rectangle 127"/>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1" name="Group 134"/>
          <p:cNvGrpSpPr>
            <a:grpSpLocks/>
          </p:cNvGrpSpPr>
          <p:nvPr/>
        </p:nvGrpSpPr>
        <p:grpSpPr bwMode="auto">
          <a:xfrm>
            <a:off x="6709933" y="5377146"/>
            <a:ext cx="1296000" cy="1296000"/>
            <a:chOff x="720" y="-29"/>
            <a:chExt cx="1415" cy="1415"/>
          </a:xfrm>
        </p:grpSpPr>
        <p:pic>
          <p:nvPicPr>
            <p:cNvPr id="1159" name="Picture 135"/>
            <p:cNvPicPr>
              <a:picLocks noChangeAspect="1" noChangeArrowheads="1"/>
            </p:cNvPicPr>
            <p:nvPr/>
          </p:nvPicPr>
          <p:blipFill>
            <a:blip r:embed="rId4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Rectangle 136"/>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0" name="Group 149"/>
          <p:cNvGrpSpPr>
            <a:grpSpLocks/>
          </p:cNvGrpSpPr>
          <p:nvPr/>
        </p:nvGrpSpPr>
        <p:grpSpPr bwMode="auto">
          <a:xfrm>
            <a:off x="2929933" y="5377146"/>
            <a:ext cx="1296000" cy="1296000"/>
            <a:chOff x="710" y="-29"/>
            <a:chExt cx="1415" cy="1415"/>
          </a:xfrm>
        </p:grpSpPr>
        <p:pic>
          <p:nvPicPr>
            <p:cNvPr id="1174" name="Picture 150"/>
            <p:cNvPicPr>
              <a:picLocks noChangeAspect="1" noChangeArrowheads="1"/>
            </p:cNvPicPr>
            <p:nvPr/>
          </p:nvPicPr>
          <p:blipFill>
            <a:blip r:embed="rId4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1" name="Rectangle 151"/>
            <p:cNvSpPr>
              <a:spLocks noChangeArrowheads="1"/>
            </p:cNvSpPr>
            <p:nvPr/>
          </p:nvSpPr>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6" name="Group 155"/>
          <p:cNvGrpSpPr>
            <a:grpSpLocks/>
          </p:cNvGrpSpPr>
          <p:nvPr/>
        </p:nvGrpSpPr>
        <p:grpSpPr bwMode="auto">
          <a:xfrm>
            <a:off x="10479994" y="5366879"/>
            <a:ext cx="1296000" cy="1296000"/>
            <a:chOff x="8539" y="-29"/>
            <a:chExt cx="1415" cy="1415"/>
          </a:xfrm>
        </p:grpSpPr>
        <p:pic>
          <p:nvPicPr>
            <p:cNvPr id="1180" name="Picture 156"/>
            <p:cNvPicPr>
              <a:picLocks noChangeAspect="1" noChangeArrowheads="1"/>
            </p:cNvPicPr>
            <p:nvPr/>
          </p:nvPicPr>
          <p:blipFill>
            <a:blip r:embed="rId4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1" name="Picture 157"/>
            <p:cNvPicPr>
              <a:picLocks noChangeAspect="1" noChangeArrowheads="1"/>
            </p:cNvPicPr>
            <p:nvPr/>
          </p:nvPicPr>
          <p:blipFill>
            <a:blip r:embed="rId4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6" name="TextBox 135"/>
          <p:cNvSpPr txBox="1"/>
          <p:nvPr/>
        </p:nvSpPr>
        <p:spPr>
          <a:xfrm>
            <a:off x="1705712" y="2819314"/>
            <a:ext cx="7560681" cy="2185214"/>
          </a:xfrm>
          <a:prstGeom prst="rect">
            <a:avLst/>
          </a:prstGeom>
          <a:solidFill>
            <a:schemeClr val="bg1">
              <a:alpha val="51000"/>
            </a:schemeClr>
          </a:solidFill>
          <a:effectLst>
            <a:glow rad="63500">
              <a:schemeClr val="bg1">
                <a:lumMod val="95000"/>
                <a:alpha val="60000"/>
              </a:schemeClr>
            </a:glow>
          </a:effectLst>
        </p:spPr>
        <p:txBody>
          <a:bodyPr wrap="square" rtlCol="0">
            <a:spAutoFit/>
          </a:bodyPr>
          <a:lstStyle/>
          <a:p>
            <a:r>
              <a:rPr lang="en-GB" sz="2400" dirty="0"/>
              <a:t>“My work is showing that fiscal policy can have different impacts on men and women. I am trying to understand and explain how taxation and government spending can serve to reduce or amplify gender-based inequalities.”</a:t>
            </a:r>
          </a:p>
          <a:p>
            <a:pPr algn="r"/>
            <a:r>
              <a:rPr lang="en-GB" sz="2000" b="1" dirty="0"/>
              <a:t>Dr Ruth </a:t>
            </a:r>
            <a:r>
              <a:rPr lang="en-GB" sz="2000" b="1" dirty="0" err="1"/>
              <a:t>Badru</a:t>
            </a:r>
            <a:r>
              <a:rPr lang="en-GB" sz="2000" b="1" dirty="0"/>
              <a:t> (Lecturer on </a:t>
            </a:r>
            <a:r>
              <a:rPr lang="en-GB" sz="2000" b="1" i="1" dirty="0"/>
              <a:t>European Economy </a:t>
            </a:r>
            <a:r>
              <a:rPr lang="en-GB" sz="2000" b="1" dirty="0"/>
              <a:t>and on </a:t>
            </a:r>
            <a:r>
              <a:rPr lang="en-GB" sz="2000" b="1" i="1" dirty="0"/>
              <a:t>Further Econometrics and Data Analysis</a:t>
            </a:r>
            <a:r>
              <a:rPr lang="en-GB" sz="2000" b="1" dirty="0"/>
              <a:t>) </a:t>
            </a:r>
          </a:p>
        </p:txBody>
      </p:sp>
      <p:grpSp>
        <p:nvGrpSpPr>
          <p:cNvPr id="6149" name="Group 47"/>
          <p:cNvGrpSpPr>
            <a:grpSpLocks/>
          </p:cNvGrpSpPr>
          <p:nvPr/>
        </p:nvGrpSpPr>
        <p:grpSpPr bwMode="auto">
          <a:xfrm>
            <a:off x="3330575" y="2351088"/>
            <a:ext cx="898525" cy="898525"/>
            <a:chOff x="720" y="-29"/>
            <a:chExt cx="1415" cy="1415"/>
          </a:xfrm>
        </p:grpSpPr>
      </p:grpSp>
      <p:grpSp>
        <p:nvGrpSpPr>
          <p:cNvPr id="6152" name="Group 56"/>
          <p:cNvGrpSpPr>
            <a:grpSpLocks/>
          </p:cNvGrpSpPr>
          <p:nvPr/>
        </p:nvGrpSpPr>
        <p:grpSpPr bwMode="auto">
          <a:xfrm>
            <a:off x="3330575" y="3524250"/>
            <a:ext cx="898525" cy="898525"/>
            <a:chOff x="720" y="-29"/>
            <a:chExt cx="1415" cy="1415"/>
          </a:xfrm>
        </p:grpSpPr>
      </p:grpSp>
      <p:grpSp>
        <p:nvGrpSpPr>
          <p:cNvPr id="6155" name="Group 50"/>
          <p:cNvGrpSpPr>
            <a:grpSpLocks/>
          </p:cNvGrpSpPr>
          <p:nvPr/>
        </p:nvGrpSpPr>
        <p:grpSpPr bwMode="auto">
          <a:xfrm>
            <a:off x="3330575" y="4699000"/>
            <a:ext cx="898525" cy="898525"/>
            <a:chOff x="720" y="-29"/>
            <a:chExt cx="1415" cy="1415"/>
          </a:xfrm>
        </p:grpSpPr>
      </p:grpSp>
      <p:grpSp>
        <p:nvGrpSpPr>
          <p:cNvPr id="6158" name="Group 53"/>
          <p:cNvGrpSpPr>
            <a:grpSpLocks/>
          </p:cNvGrpSpPr>
          <p:nvPr/>
        </p:nvGrpSpPr>
        <p:grpSpPr bwMode="auto">
          <a:xfrm>
            <a:off x="3330575" y="0"/>
            <a:ext cx="898525" cy="898525"/>
            <a:chOff x="720" y="-28"/>
            <a:chExt cx="1415" cy="1415"/>
          </a:xfrm>
        </p:grpSpPr>
      </p:grpSp>
    </p:spTree>
    <p:extLst>
      <p:ext uri="{BB962C8B-B14F-4D97-AF65-F5344CB8AC3E}">
        <p14:creationId xmlns:p14="http://schemas.microsoft.com/office/powerpoint/2010/main" val="147781163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0" name="Group 86"/>
          <p:cNvGrpSpPr>
            <a:grpSpLocks/>
          </p:cNvGrpSpPr>
          <p:nvPr/>
        </p:nvGrpSpPr>
        <p:grpSpPr bwMode="auto">
          <a:xfrm>
            <a:off x="4219485" y="293085"/>
            <a:ext cx="1296000" cy="1296000"/>
            <a:chOff x="8539" y="-186"/>
            <a:chExt cx="1415" cy="1415"/>
          </a:xfrm>
        </p:grpSpPr>
        <p:pic>
          <p:nvPicPr>
            <p:cNvPr id="1111" name="Picture 87"/>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1" name="Rectangle 88"/>
            <p:cNvSpPr>
              <a:spLocks noChangeArrowheads="1"/>
            </p:cNvSpPr>
            <p:nvPr/>
          </p:nvSpPr>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0" name="Group 29"/>
          <p:cNvGrpSpPr>
            <a:grpSpLocks/>
          </p:cNvGrpSpPr>
          <p:nvPr/>
        </p:nvGrpSpPr>
        <p:grpSpPr bwMode="auto">
          <a:xfrm>
            <a:off x="1669933" y="283146"/>
            <a:ext cx="1296000" cy="1296000"/>
            <a:chOff x="720" y="-28"/>
            <a:chExt cx="1415" cy="1415"/>
          </a:xfrm>
        </p:grpSpPr>
        <p:pic>
          <p:nvPicPr>
            <p:cNvPr id="1054" name="Picture 30"/>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ctangle 31"/>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86" name="Group 92"/>
          <p:cNvGrpSpPr>
            <a:grpSpLocks/>
          </p:cNvGrpSpPr>
          <p:nvPr/>
        </p:nvGrpSpPr>
        <p:grpSpPr bwMode="auto">
          <a:xfrm>
            <a:off x="2929933" y="283146"/>
            <a:ext cx="1296000" cy="1296000"/>
            <a:chOff x="8529" y="-186"/>
            <a:chExt cx="1415" cy="1415"/>
          </a:xfrm>
        </p:grpSpPr>
        <p:pic>
          <p:nvPicPr>
            <p:cNvPr id="1117" name="Picture 93"/>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 name="Rectangle 94"/>
            <p:cNvSpPr>
              <a:spLocks noChangeArrowheads="1"/>
            </p:cNvSpPr>
            <p:nvPr/>
          </p:nvSpPr>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7" name="Group 98"/>
          <p:cNvGrpSpPr>
            <a:grpSpLocks/>
          </p:cNvGrpSpPr>
          <p:nvPr/>
        </p:nvGrpSpPr>
        <p:grpSpPr bwMode="auto">
          <a:xfrm>
            <a:off x="5467883" y="293085"/>
            <a:ext cx="1270685" cy="1296000"/>
            <a:chOff x="8548" y="-29"/>
            <a:chExt cx="1427" cy="1415"/>
          </a:xfrm>
        </p:grpSpPr>
        <p:pic>
          <p:nvPicPr>
            <p:cNvPr id="1123" name="Picture 99"/>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60"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Rectangle 10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9" name="Group 116"/>
          <p:cNvGrpSpPr>
            <a:grpSpLocks/>
          </p:cNvGrpSpPr>
          <p:nvPr/>
        </p:nvGrpSpPr>
        <p:grpSpPr bwMode="auto">
          <a:xfrm>
            <a:off x="6709933" y="283146"/>
            <a:ext cx="1296000" cy="1296000"/>
            <a:chOff x="720" y="87"/>
            <a:chExt cx="1415" cy="1415"/>
          </a:xfrm>
        </p:grpSpPr>
        <p:pic>
          <p:nvPicPr>
            <p:cNvPr id="1141" name="Picture 117"/>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 name="Rectangle 118"/>
            <p:cNvSpPr>
              <a:spLocks noChangeArrowheads="1"/>
            </p:cNvSpPr>
            <p:nvPr/>
          </p:nvSpPr>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1" name="Group 119"/>
          <p:cNvGrpSpPr>
            <a:grpSpLocks/>
          </p:cNvGrpSpPr>
          <p:nvPr/>
        </p:nvGrpSpPr>
        <p:grpSpPr bwMode="auto">
          <a:xfrm>
            <a:off x="10492269" y="284578"/>
            <a:ext cx="1296000" cy="1296000"/>
            <a:chOff x="715" y="-29"/>
            <a:chExt cx="1415" cy="1415"/>
          </a:xfrm>
        </p:grpSpPr>
        <p:pic>
          <p:nvPicPr>
            <p:cNvPr id="1144" name="Picture 120"/>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 name="Rectangle 121"/>
            <p:cNvSpPr>
              <a:spLocks noChangeArrowheads="1"/>
            </p:cNvSpPr>
            <p:nvPr/>
          </p:nvSpPr>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4" name="Group 137"/>
          <p:cNvGrpSpPr>
            <a:grpSpLocks/>
          </p:cNvGrpSpPr>
          <p:nvPr/>
        </p:nvGrpSpPr>
        <p:grpSpPr bwMode="auto">
          <a:xfrm>
            <a:off x="7969933" y="283146"/>
            <a:ext cx="1296000" cy="1296000"/>
            <a:chOff x="720" y="-28"/>
            <a:chExt cx="1415" cy="1415"/>
          </a:xfrm>
        </p:grpSpPr>
        <p:pic>
          <p:nvPicPr>
            <p:cNvPr id="1162" name="Picture 138"/>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 name="Rectangle 139"/>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7" name="Group 146"/>
          <p:cNvGrpSpPr>
            <a:grpSpLocks/>
          </p:cNvGrpSpPr>
          <p:nvPr/>
        </p:nvGrpSpPr>
        <p:grpSpPr bwMode="auto">
          <a:xfrm>
            <a:off x="409933" y="283146"/>
            <a:ext cx="1296000" cy="1296000"/>
            <a:chOff x="720" y="-29"/>
            <a:chExt cx="1415" cy="1415"/>
          </a:xfrm>
        </p:grpSpPr>
        <p:pic>
          <p:nvPicPr>
            <p:cNvPr id="1171" name="Picture 147"/>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8" name="Rectangle 14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3" name="Group 152"/>
          <p:cNvGrpSpPr>
            <a:grpSpLocks/>
          </p:cNvGrpSpPr>
          <p:nvPr/>
        </p:nvGrpSpPr>
        <p:grpSpPr bwMode="auto">
          <a:xfrm>
            <a:off x="9229933" y="283146"/>
            <a:ext cx="1296000" cy="1296000"/>
            <a:chOff x="8539" y="-186"/>
            <a:chExt cx="1415" cy="1415"/>
          </a:xfrm>
        </p:grpSpPr>
        <p:pic>
          <p:nvPicPr>
            <p:cNvPr id="1177" name="Picture 153"/>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4" name="Rectangle 154"/>
            <p:cNvSpPr>
              <a:spLocks noChangeArrowheads="1"/>
            </p:cNvSpPr>
            <p:nvPr/>
          </p:nvSpPr>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2" name="Group 173"/>
          <p:cNvGrpSpPr>
            <a:grpSpLocks/>
          </p:cNvGrpSpPr>
          <p:nvPr/>
        </p:nvGrpSpPr>
        <p:grpSpPr bwMode="auto">
          <a:xfrm>
            <a:off x="10489933" y="1561146"/>
            <a:ext cx="1296000" cy="1296000"/>
            <a:chOff x="8539" y="-29"/>
            <a:chExt cx="1415" cy="1415"/>
          </a:xfrm>
        </p:grpSpPr>
        <p:pic>
          <p:nvPicPr>
            <p:cNvPr id="1198" name="Picture 174"/>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4" name="Rectangle 175"/>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201" name="image15.png"/>
          <p:cNvPicPr/>
          <p:nvPr/>
        </p:nvPicPr>
        <p:blipFill>
          <a:blip r:embed="rId12" cstate="print">
            <a:duotone>
              <a:schemeClr val="bg2">
                <a:shade val="45000"/>
                <a:satMod val="135000"/>
              </a:schemeClr>
              <a:prstClr val="white"/>
            </a:duotone>
          </a:blip>
          <a:stretch>
            <a:fillRect/>
          </a:stretch>
        </p:blipFill>
        <p:spPr>
          <a:xfrm>
            <a:off x="2929933" y="1561146"/>
            <a:ext cx="1296000" cy="1296000"/>
          </a:xfrm>
          <a:prstGeom prst="rect">
            <a:avLst/>
          </a:prstGeom>
        </p:spPr>
      </p:pic>
      <p:grpSp>
        <p:nvGrpSpPr>
          <p:cNvPr id="10" name="Group 14"/>
          <p:cNvGrpSpPr>
            <a:grpSpLocks/>
          </p:cNvGrpSpPr>
          <p:nvPr/>
        </p:nvGrpSpPr>
        <p:grpSpPr bwMode="auto">
          <a:xfrm>
            <a:off x="9229933" y="1563000"/>
            <a:ext cx="1296000" cy="1296000"/>
            <a:chOff x="720" y="-29"/>
            <a:chExt cx="1415" cy="1415"/>
          </a:xfrm>
        </p:grpSpPr>
        <p:pic>
          <p:nvPicPr>
            <p:cNvPr id="1039"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6"/>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7" name="Group 83"/>
          <p:cNvGrpSpPr>
            <a:grpSpLocks/>
          </p:cNvGrpSpPr>
          <p:nvPr/>
        </p:nvGrpSpPr>
        <p:grpSpPr bwMode="auto">
          <a:xfrm>
            <a:off x="4189933" y="1561146"/>
            <a:ext cx="1296000" cy="1296000"/>
            <a:chOff x="8529" y="-29"/>
            <a:chExt cx="1415" cy="1415"/>
          </a:xfrm>
        </p:grpSpPr>
        <p:pic>
          <p:nvPicPr>
            <p:cNvPr id="1108" name="Picture 84"/>
            <p:cNvPicPr>
              <a:picLocks noChangeAspect="1" noChangeArrowheads="1"/>
            </p:cNvPicPr>
            <p:nvPr/>
          </p:nvPicPr>
          <p:blipFill>
            <a:blip r:embed="rId1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8" name="Rectangle 85"/>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1" name="Group 104"/>
          <p:cNvGrpSpPr>
            <a:grpSpLocks/>
          </p:cNvGrpSpPr>
          <p:nvPr/>
        </p:nvGrpSpPr>
        <p:grpSpPr bwMode="auto">
          <a:xfrm>
            <a:off x="7969933" y="1561146"/>
            <a:ext cx="1296000" cy="1296000"/>
            <a:chOff x="8539" y="-29"/>
            <a:chExt cx="1415" cy="1415"/>
          </a:xfrm>
        </p:grpSpPr>
        <p:pic>
          <p:nvPicPr>
            <p:cNvPr id="1129" name="Picture 105"/>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 name="Rectangle 106"/>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3" name="Group 122"/>
          <p:cNvGrpSpPr>
            <a:grpSpLocks/>
          </p:cNvGrpSpPr>
          <p:nvPr/>
        </p:nvGrpSpPr>
        <p:grpSpPr bwMode="auto">
          <a:xfrm>
            <a:off x="1669933" y="1561146"/>
            <a:ext cx="1296000" cy="1296000"/>
            <a:chOff x="720" y="-29"/>
            <a:chExt cx="1415" cy="1415"/>
          </a:xfrm>
        </p:grpSpPr>
        <p:pic>
          <p:nvPicPr>
            <p:cNvPr id="1147" name="Picture 123"/>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 name="Rectangle 124"/>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4" name="Group 143"/>
          <p:cNvGrpSpPr>
            <a:grpSpLocks/>
          </p:cNvGrpSpPr>
          <p:nvPr/>
        </p:nvGrpSpPr>
        <p:grpSpPr bwMode="auto">
          <a:xfrm>
            <a:off x="6717260" y="1561146"/>
            <a:ext cx="1296000" cy="1296000"/>
            <a:chOff x="720" y="-29"/>
            <a:chExt cx="1415" cy="1415"/>
          </a:xfrm>
        </p:grpSpPr>
        <p:pic>
          <p:nvPicPr>
            <p:cNvPr id="1168" name="Picture 144"/>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 name="Rectangle 14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3" name="Group 164"/>
          <p:cNvGrpSpPr>
            <a:grpSpLocks/>
          </p:cNvGrpSpPr>
          <p:nvPr/>
        </p:nvGrpSpPr>
        <p:grpSpPr bwMode="auto">
          <a:xfrm>
            <a:off x="409933" y="1561146"/>
            <a:ext cx="1296000" cy="1296000"/>
            <a:chOff x="8529" y="-29"/>
            <a:chExt cx="1415" cy="1415"/>
          </a:xfrm>
        </p:grpSpPr>
        <p:pic>
          <p:nvPicPr>
            <p:cNvPr id="1189" name="Picture 165"/>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5" name="Rectangle 166"/>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6" name="Group 167"/>
          <p:cNvGrpSpPr>
            <a:grpSpLocks/>
          </p:cNvGrpSpPr>
          <p:nvPr/>
        </p:nvGrpSpPr>
        <p:grpSpPr bwMode="auto">
          <a:xfrm>
            <a:off x="5453334" y="1556329"/>
            <a:ext cx="1296000" cy="1296000"/>
            <a:chOff x="8543" y="-29"/>
            <a:chExt cx="1415" cy="1415"/>
          </a:xfrm>
        </p:grpSpPr>
        <p:pic>
          <p:nvPicPr>
            <p:cNvPr id="1192" name="Picture 168"/>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8" name="Rectangle 169"/>
            <p:cNvSpPr>
              <a:spLocks noChangeArrowheads="1"/>
            </p:cNvSpPr>
            <p:nvPr/>
          </p:nvSpPr>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9" name="Group 101"/>
          <p:cNvGrpSpPr>
            <a:grpSpLocks/>
          </p:cNvGrpSpPr>
          <p:nvPr/>
        </p:nvGrpSpPr>
        <p:grpSpPr bwMode="auto">
          <a:xfrm>
            <a:off x="6709933" y="2839146"/>
            <a:ext cx="1296000" cy="1296000"/>
            <a:chOff x="8536" y="-18"/>
            <a:chExt cx="1415" cy="1415"/>
          </a:xfrm>
        </p:grpSpPr>
        <p:pic>
          <p:nvPicPr>
            <p:cNvPr id="1126" name="Picture 102"/>
            <p:cNvPicPr>
              <a:picLocks noChangeAspect="1" noChangeArrowheads="1"/>
            </p:cNvPicPr>
            <p:nvPr/>
          </p:nvPicPr>
          <p:blipFill>
            <a:blip r:embed="rId2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 name="Rectangle 103"/>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 name="Group 2"/>
          <p:cNvGrpSpPr>
            <a:grpSpLocks/>
          </p:cNvGrpSpPr>
          <p:nvPr/>
        </p:nvGrpSpPr>
        <p:grpSpPr bwMode="auto">
          <a:xfrm>
            <a:off x="7969933" y="2839146"/>
            <a:ext cx="1296000" cy="1296000"/>
            <a:chOff x="720" y="62"/>
            <a:chExt cx="1415" cy="1415"/>
          </a:xfrm>
        </p:grpSpPr>
        <p:pic>
          <p:nvPicPr>
            <p:cNvPr id="1027" name="Picture 3"/>
            <p:cNvPicPr>
              <a:picLocks noChangeAspect="1" noChangeArrowheads="1"/>
            </p:cNvPicPr>
            <p:nvPr/>
          </p:nvPicPr>
          <p:blipFill>
            <a:blip r:embed="rId2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8"/>
          <p:cNvGrpSpPr>
            <a:grpSpLocks/>
          </p:cNvGrpSpPr>
          <p:nvPr/>
        </p:nvGrpSpPr>
        <p:grpSpPr bwMode="auto">
          <a:xfrm>
            <a:off x="409933" y="2839146"/>
            <a:ext cx="1296000" cy="1296000"/>
            <a:chOff x="720" y="85"/>
            <a:chExt cx="1415" cy="1415"/>
          </a:xfrm>
        </p:grpSpPr>
        <p:pic>
          <p:nvPicPr>
            <p:cNvPr id="1033" name="Picture 9"/>
            <p:cNvPicPr>
              <a:picLocks noChangeAspect="1" noChangeArrowheads="1"/>
            </p:cNvPicPr>
            <p:nvPr/>
          </p:nvPicPr>
          <p:blipFill>
            <a:blip r:embed="rId2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10"/>
            <p:cNvSpPr>
              <a:spLocks noChangeArrowheads="1"/>
            </p:cNvSpPr>
            <p:nvPr/>
          </p:nvSpPr>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 name="Group 20"/>
          <p:cNvGrpSpPr>
            <a:grpSpLocks/>
          </p:cNvGrpSpPr>
          <p:nvPr/>
        </p:nvGrpSpPr>
        <p:grpSpPr bwMode="auto">
          <a:xfrm>
            <a:off x="1669933" y="2839146"/>
            <a:ext cx="1296000" cy="1296000"/>
            <a:chOff x="720" y="-29"/>
            <a:chExt cx="1415" cy="1415"/>
          </a:xfrm>
        </p:grpSpPr>
        <p:pic>
          <p:nvPicPr>
            <p:cNvPr id="1045" name="Picture 21"/>
            <p:cNvPicPr>
              <a:picLocks noChangeAspect="1" noChangeArrowheads="1"/>
            </p:cNvPicPr>
            <p:nvPr/>
          </p:nvPicPr>
          <p:blipFill>
            <a:blip r:embed="rId2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2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5" name="Group 110"/>
          <p:cNvGrpSpPr>
            <a:grpSpLocks/>
          </p:cNvGrpSpPr>
          <p:nvPr/>
        </p:nvGrpSpPr>
        <p:grpSpPr bwMode="auto">
          <a:xfrm>
            <a:off x="5452772" y="2837450"/>
            <a:ext cx="1277682" cy="1287757"/>
            <a:chOff x="8548" y="-25"/>
            <a:chExt cx="1395" cy="1406"/>
          </a:xfrm>
        </p:grpSpPr>
        <p:pic>
          <p:nvPicPr>
            <p:cNvPr id="1135" name="Picture 111"/>
            <p:cNvPicPr>
              <a:picLocks noChangeAspect="1" noChangeArrowheads="1"/>
            </p:cNvPicPr>
            <p:nvPr/>
          </p:nvPicPr>
          <p:blipFill>
            <a:blip r:embed="rId2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4"/>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 name="Rectangle 112"/>
            <p:cNvSpPr>
              <a:spLocks noChangeArrowheads="1"/>
            </p:cNvSpPr>
            <p:nvPr/>
          </p:nvSpPr>
          <p:spPr bwMode="auto">
            <a:xfrm>
              <a:off x="8548"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7" name="Group 113"/>
          <p:cNvGrpSpPr>
            <a:grpSpLocks/>
          </p:cNvGrpSpPr>
          <p:nvPr/>
        </p:nvGrpSpPr>
        <p:grpSpPr bwMode="auto">
          <a:xfrm>
            <a:off x="4189933" y="2839146"/>
            <a:ext cx="1296000" cy="1296000"/>
            <a:chOff x="8536" y="-34"/>
            <a:chExt cx="1415" cy="1415"/>
          </a:xfrm>
        </p:grpSpPr>
        <p:pic>
          <p:nvPicPr>
            <p:cNvPr id="1138" name="Picture 114"/>
            <p:cNvPicPr>
              <a:picLocks noChangeAspect="1" noChangeArrowheads="1"/>
            </p:cNvPicPr>
            <p:nvPr/>
          </p:nvPicPr>
          <p:blipFill>
            <a:blip r:embed="rId2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 name="Rectangle 115"/>
            <p:cNvSpPr>
              <a:spLocks noChangeArrowheads="1"/>
            </p:cNvSpPr>
            <p:nvPr/>
          </p:nvSpPr>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9" name="Group 131"/>
          <p:cNvGrpSpPr>
            <a:grpSpLocks/>
          </p:cNvGrpSpPr>
          <p:nvPr/>
        </p:nvGrpSpPr>
        <p:grpSpPr bwMode="auto">
          <a:xfrm>
            <a:off x="2935339" y="2839146"/>
            <a:ext cx="1296000" cy="1296000"/>
            <a:chOff x="720" y="-16"/>
            <a:chExt cx="1415" cy="1415"/>
          </a:xfrm>
        </p:grpSpPr>
        <p:pic>
          <p:nvPicPr>
            <p:cNvPr id="1156" name="Picture 132"/>
            <p:cNvPicPr>
              <a:picLocks noChangeAspect="1" noChangeArrowheads="1"/>
            </p:cNvPicPr>
            <p:nvPr/>
          </p:nvPicPr>
          <p:blipFill>
            <a:blip r:embed="rId2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 name="Rectangle 133"/>
            <p:cNvSpPr>
              <a:spLocks noChangeArrowheads="1"/>
            </p:cNvSpPr>
            <p:nvPr/>
          </p:nvSpPr>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7" name="Group 158"/>
          <p:cNvGrpSpPr>
            <a:grpSpLocks/>
          </p:cNvGrpSpPr>
          <p:nvPr/>
        </p:nvGrpSpPr>
        <p:grpSpPr bwMode="auto">
          <a:xfrm>
            <a:off x="9229933" y="2839146"/>
            <a:ext cx="1296000" cy="1296000"/>
            <a:chOff x="8539" y="-29"/>
            <a:chExt cx="1415" cy="1415"/>
          </a:xfrm>
        </p:grpSpPr>
        <p:pic>
          <p:nvPicPr>
            <p:cNvPr id="1183" name="Picture 159"/>
            <p:cNvPicPr>
              <a:picLocks noChangeAspect="1" noChangeArrowheads="1"/>
            </p:cNvPicPr>
            <p:nvPr/>
          </p:nvPicPr>
          <p:blipFill>
            <a:blip r:embed="rId2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9" name="Rectangle 16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5" name="Group 176"/>
          <p:cNvGrpSpPr>
            <a:grpSpLocks/>
          </p:cNvGrpSpPr>
          <p:nvPr/>
        </p:nvGrpSpPr>
        <p:grpSpPr bwMode="auto">
          <a:xfrm>
            <a:off x="10489933" y="2839146"/>
            <a:ext cx="1296000" cy="1296000"/>
            <a:chOff x="8539" y="-29"/>
            <a:chExt cx="1415" cy="1415"/>
          </a:xfrm>
        </p:grpSpPr>
        <p:pic>
          <p:nvPicPr>
            <p:cNvPr id="1201" name="Picture 177"/>
            <p:cNvPicPr>
              <a:picLocks noChangeAspect="1" noChangeArrowheads="1"/>
            </p:cNvPicPr>
            <p:nvPr/>
          </p:nvPicPr>
          <p:blipFill>
            <a:blip r:embed="rId2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 name="Rectangle 178"/>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7" name="Group 128"/>
          <p:cNvGrpSpPr>
            <a:grpSpLocks/>
          </p:cNvGrpSpPr>
          <p:nvPr/>
        </p:nvGrpSpPr>
        <p:grpSpPr bwMode="auto">
          <a:xfrm>
            <a:off x="2929933" y="4099146"/>
            <a:ext cx="1296000" cy="1296000"/>
            <a:chOff x="720" y="-26"/>
            <a:chExt cx="1415" cy="1415"/>
          </a:xfrm>
        </p:grpSpPr>
        <p:pic>
          <p:nvPicPr>
            <p:cNvPr id="1153" name="Picture 129"/>
            <p:cNvPicPr>
              <a:picLocks noChangeAspect="1" noChangeArrowheads="1"/>
            </p:cNvPicPr>
            <p:nvPr/>
          </p:nvPicPr>
          <p:blipFill>
            <a:blip r:embed="rId2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 name="Rectangle 130"/>
            <p:cNvSpPr>
              <a:spLocks noChangeArrowheads="1"/>
            </p:cNvSpPr>
            <p:nvPr/>
          </p:nvSpPr>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5"/>
          <p:cNvGrpSpPr>
            <a:grpSpLocks/>
          </p:cNvGrpSpPr>
          <p:nvPr/>
        </p:nvGrpSpPr>
        <p:grpSpPr bwMode="auto">
          <a:xfrm>
            <a:off x="409933" y="4099146"/>
            <a:ext cx="1296000" cy="1296000"/>
            <a:chOff x="720" y="96"/>
            <a:chExt cx="1415" cy="1415"/>
          </a:xfrm>
        </p:grpSpPr>
        <p:pic>
          <p:nvPicPr>
            <p:cNvPr id="1030" name="Picture 6"/>
            <p:cNvPicPr>
              <a:picLocks noChangeAspect="1" noChangeArrowheads="1"/>
            </p:cNvPicPr>
            <p:nvPr/>
          </p:nvPicPr>
          <p:blipFill>
            <a:blip r:embed="rId3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2" name="Group 17"/>
          <p:cNvGrpSpPr>
            <a:grpSpLocks/>
          </p:cNvGrpSpPr>
          <p:nvPr/>
        </p:nvGrpSpPr>
        <p:grpSpPr bwMode="auto">
          <a:xfrm>
            <a:off x="6709933" y="4099146"/>
            <a:ext cx="1296000" cy="1296000"/>
            <a:chOff x="720" y="-29"/>
            <a:chExt cx="1415" cy="1415"/>
          </a:xfrm>
        </p:grpSpPr>
        <p:pic>
          <p:nvPicPr>
            <p:cNvPr id="1042" name="Picture 18"/>
            <p:cNvPicPr>
              <a:picLocks noChangeAspect="1" noChangeArrowheads="1"/>
            </p:cNvPicPr>
            <p:nvPr/>
          </p:nvPicPr>
          <p:blipFill>
            <a:blip r:embed="rId3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6" name="Group 23"/>
          <p:cNvGrpSpPr>
            <a:grpSpLocks/>
          </p:cNvGrpSpPr>
          <p:nvPr/>
        </p:nvGrpSpPr>
        <p:grpSpPr bwMode="auto">
          <a:xfrm>
            <a:off x="1669933" y="4099146"/>
            <a:ext cx="1296000" cy="1296000"/>
            <a:chOff x="720" y="-29"/>
            <a:chExt cx="1415" cy="1415"/>
          </a:xfrm>
        </p:grpSpPr>
        <p:pic>
          <p:nvPicPr>
            <p:cNvPr id="1048" name="Picture 24"/>
            <p:cNvPicPr>
              <a:picLocks noChangeAspect="1" noChangeArrowheads="1"/>
            </p:cNvPicPr>
            <p:nvPr/>
          </p:nvPicPr>
          <p:blipFill>
            <a:blip r:embed="rId3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2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3" name="Group 107"/>
          <p:cNvGrpSpPr>
            <a:grpSpLocks/>
          </p:cNvGrpSpPr>
          <p:nvPr/>
        </p:nvGrpSpPr>
        <p:grpSpPr bwMode="auto">
          <a:xfrm>
            <a:off x="5449933" y="4099146"/>
            <a:ext cx="1296000" cy="1296000"/>
            <a:chOff x="8536" y="-18"/>
            <a:chExt cx="1415" cy="1415"/>
          </a:xfrm>
        </p:grpSpPr>
        <p:pic>
          <p:nvPicPr>
            <p:cNvPr id="1132" name="Picture 108"/>
            <p:cNvPicPr>
              <a:picLocks noChangeAspect="1" noChangeArrowheads="1"/>
            </p:cNvPicPr>
            <p:nvPr/>
          </p:nvPicPr>
          <p:blipFill>
            <a:blip r:embed="rId3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 name="Rectangle 109"/>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1" name="Group 140"/>
          <p:cNvGrpSpPr>
            <a:grpSpLocks/>
          </p:cNvGrpSpPr>
          <p:nvPr/>
        </p:nvGrpSpPr>
        <p:grpSpPr bwMode="auto">
          <a:xfrm>
            <a:off x="7969933" y="4099146"/>
            <a:ext cx="1332000" cy="1296000"/>
            <a:chOff x="720" y="-29"/>
            <a:chExt cx="1415" cy="1415"/>
          </a:xfrm>
        </p:grpSpPr>
        <p:pic>
          <p:nvPicPr>
            <p:cNvPr id="1165" name="Picture 141"/>
            <p:cNvPicPr>
              <a:picLocks noChangeAspect="1" noChangeArrowheads="1"/>
            </p:cNvPicPr>
            <p:nvPr/>
          </p:nvPicPr>
          <p:blipFill>
            <a:blip r:embed="rId3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2" name="Rectangle 14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0" name="Group 161"/>
          <p:cNvGrpSpPr>
            <a:grpSpLocks/>
          </p:cNvGrpSpPr>
          <p:nvPr/>
        </p:nvGrpSpPr>
        <p:grpSpPr bwMode="auto">
          <a:xfrm>
            <a:off x="9229933" y="4099146"/>
            <a:ext cx="1296000" cy="1296000"/>
            <a:chOff x="8539" y="-14"/>
            <a:chExt cx="1415" cy="1415"/>
          </a:xfrm>
        </p:grpSpPr>
        <p:pic>
          <p:nvPicPr>
            <p:cNvPr id="1186" name="Picture 162"/>
            <p:cNvPicPr>
              <a:picLocks noChangeAspect="1" noChangeArrowheads="1"/>
            </p:cNvPicPr>
            <p:nvPr/>
          </p:nvPicPr>
          <p:blipFill>
            <a:blip r:embed="rId3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2" name="Rectangle 163"/>
            <p:cNvSpPr>
              <a:spLocks noChangeArrowheads="1"/>
            </p:cNvSpPr>
            <p:nvPr/>
          </p:nvSpPr>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8" name="Group 179"/>
          <p:cNvGrpSpPr>
            <a:grpSpLocks/>
          </p:cNvGrpSpPr>
          <p:nvPr/>
        </p:nvGrpSpPr>
        <p:grpSpPr bwMode="auto">
          <a:xfrm>
            <a:off x="10489933" y="4099146"/>
            <a:ext cx="1296000" cy="1296000"/>
            <a:chOff x="8539" y="-29"/>
            <a:chExt cx="1415" cy="1415"/>
          </a:xfrm>
        </p:grpSpPr>
        <p:pic>
          <p:nvPicPr>
            <p:cNvPr id="1204" name="Picture 180"/>
            <p:cNvPicPr>
              <a:picLocks noChangeAspect="1" noChangeArrowheads="1"/>
            </p:cNvPicPr>
            <p:nvPr/>
          </p:nvPicPr>
          <p:blipFill>
            <a:blip r:embed="rId3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0" name="Rectangle 181"/>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64" name="Group 185"/>
          <p:cNvGrpSpPr>
            <a:grpSpLocks/>
          </p:cNvGrpSpPr>
          <p:nvPr/>
        </p:nvGrpSpPr>
        <p:grpSpPr bwMode="auto">
          <a:xfrm>
            <a:off x="4201155" y="4114670"/>
            <a:ext cx="1296000" cy="1296000"/>
            <a:chOff x="8537" y="-39"/>
            <a:chExt cx="1435" cy="1435"/>
          </a:xfrm>
        </p:grpSpPr>
        <p:pic>
          <p:nvPicPr>
            <p:cNvPr id="1210" name="Picture 186"/>
            <p:cNvPicPr>
              <a:picLocks noChangeAspect="1" noChangeArrowheads="1"/>
            </p:cNvPicPr>
            <p:nvPr/>
          </p:nvPicPr>
          <p:blipFill>
            <a:blip r:embed="rId3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7"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6" name="Rectangle 187"/>
            <p:cNvSpPr>
              <a:spLocks noChangeArrowheads="1"/>
            </p:cNvSpPr>
            <p:nvPr/>
          </p:nvSpPr>
          <p:spPr bwMode="auto">
            <a:xfrm>
              <a:off x="8547"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83" name="Group 89"/>
          <p:cNvGrpSpPr>
            <a:grpSpLocks/>
          </p:cNvGrpSpPr>
          <p:nvPr/>
        </p:nvGrpSpPr>
        <p:grpSpPr bwMode="auto">
          <a:xfrm>
            <a:off x="4189933" y="5377146"/>
            <a:ext cx="1296000" cy="1296000"/>
            <a:chOff x="8539" y="-187"/>
            <a:chExt cx="1415" cy="1415"/>
          </a:xfrm>
        </p:grpSpPr>
        <p:pic>
          <p:nvPicPr>
            <p:cNvPr id="1114" name="Picture 90"/>
            <p:cNvPicPr>
              <a:picLocks noChangeAspect="1" noChangeArrowheads="1"/>
            </p:cNvPicPr>
            <p:nvPr/>
          </p:nvPicPr>
          <p:blipFill>
            <a:blip r:embed="rId3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4" name="Rectangle 91"/>
            <p:cNvSpPr>
              <a:spLocks noChangeArrowheads="1"/>
            </p:cNvSpPr>
            <p:nvPr/>
          </p:nvSpPr>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 name="Group 11"/>
          <p:cNvGrpSpPr>
            <a:grpSpLocks/>
          </p:cNvGrpSpPr>
          <p:nvPr/>
        </p:nvGrpSpPr>
        <p:grpSpPr bwMode="auto">
          <a:xfrm>
            <a:off x="1669933" y="5376626"/>
            <a:ext cx="1296000" cy="1296384"/>
            <a:chOff x="720" y="96"/>
            <a:chExt cx="1415" cy="1415"/>
          </a:xfrm>
        </p:grpSpPr>
        <p:pic>
          <p:nvPicPr>
            <p:cNvPr id="1036" name="Picture 12"/>
            <p:cNvPicPr>
              <a:picLocks noChangeAspect="1" noChangeArrowheads="1"/>
            </p:cNvPicPr>
            <p:nvPr/>
          </p:nvPicPr>
          <p:blipFill>
            <a:blip r:embed="rId3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3"/>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 name="Group 26"/>
          <p:cNvGrpSpPr>
            <a:grpSpLocks/>
          </p:cNvGrpSpPr>
          <p:nvPr/>
        </p:nvGrpSpPr>
        <p:grpSpPr bwMode="auto">
          <a:xfrm>
            <a:off x="9229933" y="5377146"/>
            <a:ext cx="1296000" cy="1296000"/>
            <a:chOff x="720" y="-29"/>
            <a:chExt cx="1415" cy="1415"/>
          </a:xfrm>
        </p:grpSpPr>
        <p:pic>
          <p:nvPicPr>
            <p:cNvPr id="1051" name="Picture 27"/>
            <p:cNvPicPr>
              <a:picLocks noChangeAspect="1" noChangeArrowheads="1"/>
            </p:cNvPicPr>
            <p:nvPr/>
          </p:nvPicPr>
          <p:blipFill>
            <a:blip r:embed="rId4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2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1" name="Group 77"/>
          <p:cNvGrpSpPr>
            <a:grpSpLocks/>
          </p:cNvGrpSpPr>
          <p:nvPr/>
        </p:nvGrpSpPr>
        <p:grpSpPr bwMode="auto">
          <a:xfrm>
            <a:off x="409933" y="5377146"/>
            <a:ext cx="1296000" cy="1296000"/>
            <a:chOff x="720" y="-29"/>
            <a:chExt cx="1415" cy="1415"/>
          </a:xfrm>
        </p:grpSpPr>
        <p:pic>
          <p:nvPicPr>
            <p:cNvPr id="1102" name="Picture 78"/>
            <p:cNvPicPr>
              <a:picLocks noChangeAspect="1" noChangeArrowheads="1"/>
            </p:cNvPicPr>
            <p:nvPr/>
          </p:nvPicPr>
          <p:blipFill>
            <a:blip r:embed="rId4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2" name="Rectangle 7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4" name="Group 80"/>
          <p:cNvGrpSpPr>
            <a:grpSpLocks/>
          </p:cNvGrpSpPr>
          <p:nvPr/>
        </p:nvGrpSpPr>
        <p:grpSpPr bwMode="auto">
          <a:xfrm>
            <a:off x="5449933" y="5377146"/>
            <a:ext cx="1296000" cy="1296000"/>
            <a:chOff x="8539" y="-29"/>
            <a:chExt cx="1415" cy="1415"/>
          </a:xfrm>
        </p:grpSpPr>
        <p:pic>
          <p:nvPicPr>
            <p:cNvPr id="1105" name="Picture 81"/>
            <p:cNvPicPr>
              <a:picLocks noChangeAspect="1" noChangeArrowheads="1"/>
            </p:cNvPicPr>
            <p:nvPr/>
          </p:nvPicPr>
          <p:blipFill>
            <a:blip r:embed="rId4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3" y="-29"/>
              <a:ext cx="1393" cy="1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 name="Rectangle 82"/>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5" name="Group 125"/>
          <p:cNvGrpSpPr>
            <a:grpSpLocks/>
          </p:cNvGrpSpPr>
          <p:nvPr/>
        </p:nvGrpSpPr>
        <p:grpSpPr bwMode="auto">
          <a:xfrm>
            <a:off x="7969933" y="5377146"/>
            <a:ext cx="1296000" cy="1296000"/>
            <a:chOff x="720" y="-29"/>
            <a:chExt cx="1415" cy="1415"/>
          </a:xfrm>
        </p:grpSpPr>
        <p:pic>
          <p:nvPicPr>
            <p:cNvPr id="1150" name="Picture 126"/>
            <p:cNvPicPr>
              <a:picLocks noChangeAspect="1" noChangeArrowheads="1"/>
            </p:cNvPicPr>
            <p:nvPr/>
          </p:nvPicPr>
          <p:blipFill>
            <a:blip r:embed="rId4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 name="Rectangle 127"/>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1" name="Group 134"/>
          <p:cNvGrpSpPr>
            <a:grpSpLocks/>
          </p:cNvGrpSpPr>
          <p:nvPr/>
        </p:nvGrpSpPr>
        <p:grpSpPr bwMode="auto">
          <a:xfrm>
            <a:off x="6709933" y="5377146"/>
            <a:ext cx="1296000" cy="1296000"/>
            <a:chOff x="720" y="-29"/>
            <a:chExt cx="1415" cy="1415"/>
          </a:xfrm>
        </p:grpSpPr>
        <p:pic>
          <p:nvPicPr>
            <p:cNvPr id="1159" name="Picture 135"/>
            <p:cNvPicPr>
              <a:picLocks noChangeAspect="1" noChangeArrowheads="1"/>
            </p:cNvPicPr>
            <p:nvPr/>
          </p:nvPicPr>
          <p:blipFill>
            <a:blip r:embed="rId4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Rectangle 136"/>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0" name="Group 149"/>
          <p:cNvGrpSpPr>
            <a:grpSpLocks/>
          </p:cNvGrpSpPr>
          <p:nvPr/>
        </p:nvGrpSpPr>
        <p:grpSpPr bwMode="auto">
          <a:xfrm>
            <a:off x="2929933" y="5377146"/>
            <a:ext cx="1296000" cy="1296000"/>
            <a:chOff x="710" y="-29"/>
            <a:chExt cx="1415" cy="1415"/>
          </a:xfrm>
        </p:grpSpPr>
        <p:pic>
          <p:nvPicPr>
            <p:cNvPr id="1174" name="Picture 150"/>
            <p:cNvPicPr>
              <a:picLocks noChangeAspect="1" noChangeArrowheads="1"/>
            </p:cNvPicPr>
            <p:nvPr/>
          </p:nvPicPr>
          <p:blipFill>
            <a:blip r:embed="rId4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1" name="Rectangle 151"/>
            <p:cNvSpPr>
              <a:spLocks noChangeArrowheads="1"/>
            </p:cNvSpPr>
            <p:nvPr/>
          </p:nvSpPr>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6" name="Group 155"/>
          <p:cNvGrpSpPr>
            <a:grpSpLocks/>
          </p:cNvGrpSpPr>
          <p:nvPr/>
        </p:nvGrpSpPr>
        <p:grpSpPr bwMode="auto">
          <a:xfrm>
            <a:off x="10479994" y="5366879"/>
            <a:ext cx="1296000" cy="1296000"/>
            <a:chOff x="8539" y="-29"/>
            <a:chExt cx="1415" cy="1415"/>
          </a:xfrm>
        </p:grpSpPr>
        <p:pic>
          <p:nvPicPr>
            <p:cNvPr id="1180" name="Picture 156"/>
            <p:cNvPicPr>
              <a:picLocks noChangeAspect="1" noChangeArrowheads="1"/>
            </p:cNvPicPr>
            <p:nvPr/>
          </p:nvPicPr>
          <p:blipFill>
            <a:blip r:embed="rId4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1" name="Picture 157"/>
            <p:cNvPicPr>
              <a:picLocks noChangeAspect="1" noChangeArrowheads="1"/>
            </p:cNvPicPr>
            <p:nvPr/>
          </p:nvPicPr>
          <p:blipFill>
            <a:blip r:embed="rId4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5" name="TextBox 134"/>
          <p:cNvSpPr txBox="1"/>
          <p:nvPr/>
        </p:nvSpPr>
        <p:spPr>
          <a:xfrm>
            <a:off x="474144" y="1576017"/>
            <a:ext cx="8784256" cy="1508105"/>
          </a:xfrm>
          <a:prstGeom prst="rect">
            <a:avLst/>
          </a:prstGeom>
          <a:solidFill>
            <a:schemeClr val="bg1">
              <a:alpha val="51000"/>
            </a:schemeClr>
          </a:solidFill>
          <a:effectLst>
            <a:glow rad="63500">
              <a:schemeClr val="bg1">
                <a:lumMod val="95000"/>
                <a:alpha val="60000"/>
              </a:schemeClr>
            </a:glow>
          </a:effectLst>
        </p:spPr>
        <p:txBody>
          <a:bodyPr wrap="square" rtlCol="0">
            <a:spAutoFit/>
          </a:bodyPr>
          <a:lstStyle/>
          <a:p>
            <a:r>
              <a:rPr lang="en-GB" sz="2400" dirty="0"/>
              <a:t>“I am fascinated by the relationship between technological progress and employment. Will a specific new technology create jobs, or destroy jobs? And can education change the outcome that arises?”</a:t>
            </a:r>
          </a:p>
          <a:p>
            <a:pPr algn="r"/>
            <a:r>
              <a:rPr lang="en-GB" sz="2000" b="1" dirty="0"/>
              <a:t>Dr Fabio Arico (Lecturer on </a:t>
            </a:r>
            <a:r>
              <a:rPr lang="en-GB" sz="2000" b="1" i="1" dirty="0"/>
              <a:t>History of Economic Thought</a:t>
            </a:r>
            <a:r>
              <a:rPr lang="en-GB" sz="2000" b="1" dirty="0"/>
              <a:t>) </a:t>
            </a:r>
          </a:p>
        </p:txBody>
      </p:sp>
      <p:grpSp>
        <p:nvGrpSpPr>
          <p:cNvPr id="9221" name="Group 47"/>
          <p:cNvGrpSpPr>
            <a:grpSpLocks/>
          </p:cNvGrpSpPr>
          <p:nvPr/>
        </p:nvGrpSpPr>
        <p:grpSpPr bwMode="auto">
          <a:xfrm>
            <a:off x="3330575" y="2351088"/>
            <a:ext cx="898525" cy="898525"/>
            <a:chOff x="720" y="-29"/>
            <a:chExt cx="1415" cy="1415"/>
          </a:xfrm>
        </p:grpSpPr>
      </p:grpSp>
      <p:grpSp>
        <p:nvGrpSpPr>
          <p:cNvPr id="9224" name="Group 56"/>
          <p:cNvGrpSpPr>
            <a:grpSpLocks/>
          </p:cNvGrpSpPr>
          <p:nvPr/>
        </p:nvGrpSpPr>
        <p:grpSpPr bwMode="auto">
          <a:xfrm>
            <a:off x="3330575" y="3524250"/>
            <a:ext cx="898525" cy="898525"/>
            <a:chOff x="720" y="-29"/>
            <a:chExt cx="1415" cy="1415"/>
          </a:xfrm>
        </p:grpSpPr>
      </p:grpSp>
      <p:grpSp>
        <p:nvGrpSpPr>
          <p:cNvPr id="9227" name="Group 50"/>
          <p:cNvGrpSpPr>
            <a:grpSpLocks/>
          </p:cNvGrpSpPr>
          <p:nvPr/>
        </p:nvGrpSpPr>
        <p:grpSpPr bwMode="auto">
          <a:xfrm>
            <a:off x="3330575" y="4699000"/>
            <a:ext cx="898525" cy="898525"/>
            <a:chOff x="720" y="-29"/>
            <a:chExt cx="1415" cy="1415"/>
          </a:xfrm>
        </p:grpSpPr>
      </p:grpSp>
      <p:grpSp>
        <p:nvGrpSpPr>
          <p:cNvPr id="9230" name="Group 53"/>
          <p:cNvGrpSpPr>
            <a:grpSpLocks/>
          </p:cNvGrpSpPr>
          <p:nvPr/>
        </p:nvGrpSpPr>
        <p:grpSpPr bwMode="auto">
          <a:xfrm>
            <a:off x="3330575" y="0"/>
            <a:ext cx="898525" cy="898525"/>
            <a:chOff x="720" y="-28"/>
            <a:chExt cx="1415" cy="1415"/>
          </a:xfrm>
        </p:grpSpPr>
      </p:grpSp>
    </p:spTree>
    <p:extLst>
      <p:ext uri="{BB962C8B-B14F-4D97-AF65-F5344CB8AC3E}">
        <p14:creationId xmlns:p14="http://schemas.microsoft.com/office/powerpoint/2010/main" val="388833082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0" name="Group 86"/>
          <p:cNvGrpSpPr>
            <a:grpSpLocks/>
          </p:cNvGrpSpPr>
          <p:nvPr/>
        </p:nvGrpSpPr>
        <p:grpSpPr bwMode="auto">
          <a:xfrm>
            <a:off x="4219485" y="293085"/>
            <a:ext cx="1296000" cy="1296000"/>
            <a:chOff x="8539" y="-186"/>
            <a:chExt cx="1415" cy="1415"/>
          </a:xfrm>
        </p:grpSpPr>
        <p:pic>
          <p:nvPicPr>
            <p:cNvPr id="1111" name="Picture 87"/>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1" name="Rectangle 88"/>
            <p:cNvSpPr>
              <a:spLocks noChangeArrowheads="1"/>
            </p:cNvSpPr>
            <p:nvPr/>
          </p:nvSpPr>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0" name="Group 29"/>
          <p:cNvGrpSpPr>
            <a:grpSpLocks/>
          </p:cNvGrpSpPr>
          <p:nvPr/>
        </p:nvGrpSpPr>
        <p:grpSpPr bwMode="auto">
          <a:xfrm>
            <a:off x="1669933" y="283146"/>
            <a:ext cx="1296000" cy="1296000"/>
            <a:chOff x="720" y="-28"/>
            <a:chExt cx="1415" cy="1415"/>
          </a:xfrm>
        </p:grpSpPr>
        <p:pic>
          <p:nvPicPr>
            <p:cNvPr id="1054" name="Picture 30"/>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ctangle 31"/>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86" name="Group 92"/>
          <p:cNvGrpSpPr>
            <a:grpSpLocks/>
          </p:cNvGrpSpPr>
          <p:nvPr/>
        </p:nvGrpSpPr>
        <p:grpSpPr bwMode="auto">
          <a:xfrm>
            <a:off x="2929933" y="283146"/>
            <a:ext cx="1296000" cy="1296000"/>
            <a:chOff x="8529" y="-186"/>
            <a:chExt cx="1415" cy="1415"/>
          </a:xfrm>
        </p:grpSpPr>
        <p:pic>
          <p:nvPicPr>
            <p:cNvPr id="1117" name="Picture 93"/>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 name="Rectangle 94"/>
            <p:cNvSpPr>
              <a:spLocks noChangeArrowheads="1"/>
            </p:cNvSpPr>
            <p:nvPr/>
          </p:nvSpPr>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7" name="Group 98"/>
          <p:cNvGrpSpPr>
            <a:grpSpLocks/>
          </p:cNvGrpSpPr>
          <p:nvPr/>
        </p:nvGrpSpPr>
        <p:grpSpPr bwMode="auto">
          <a:xfrm>
            <a:off x="5467883" y="293085"/>
            <a:ext cx="1270685" cy="1296000"/>
            <a:chOff x="8548" y="-29"/>
            <a:chExt cx="1427" cy="1415"/>
          </a:xfrm>
        </p:grpSpPr>
        <p:pic>
          <p:nvPicPr>
            <p:cNvPr id="1123" name="Picture 99"/>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60"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Rectangle 10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9" name="Group 116"/>
          <p:cNvGrpSpPr>
            <a:grpSpLocks/>
          </p:cNvGrpSpPr>
          <p:nvPr/>
        </p:nvGrpSpPr>
        <p:grpSpPr bwMode="auto">
          <a:xfrm>
            <a:off x="6709933" y="283146"/>
            <a:ext cx="1296000" cy="1296000"/>
            <a:chOff x="720" y="87"/>
            <a:chExt cx="1415" cy="1415"/>
          </a:xfrm>
        </p:grpSpPr>
        <p:pic>
          <p:nvPicPr>
            <p:cNvPr id="1141" name="Picture 117"/>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 name="Rectangle 118"/>
            <p:cNvSpPr>
              <a:spLocks noChangeArrowheads="1"/>
            </p:cNvSpPr>
            <p:nvPr/>
          </p:nvSpPr>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1" name="Group 119"/>
          <p:cNvGrpSpPr>
            <a:grpSpLocks/>
          </p:cNvGrpSpPr>
          <p:nvPr/>
        </p:nvGrpSpPr>
        <p:grpSpPr bwMode="auto">
          <a:xfrm>
            <a:off x="10492269" y="284578"/>
            <a:ext cx="1296000" cy="1296000"/>
            <a:chOff x="715" y="-29"/>
            <a:chExt cx="1415" cy="1415"/>
          </a:xfrm>
        </p:grpSpPr>
        <p:pic>
          <p:nvPicPr>
            <p:cNvPr id="1144" name="Picture 120"/>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 name="Rectangle 121"/>
            <p:cNvSpPr>
              <a:spLocks noChangeArrowheads="1"/>
            </p:cNvSpPr>
            <p:nvPr/>
          </p:nvSpPr>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4" name="Group 137"/>
          <p:cNvGrpSpPr>
            <a:grpSpLocks/>
          </p:cNvGrpSpPr>
          <p:nvPr/>
        </p:nvGrpSpPr>
        <p:grpSpPr bwMode="auto">
          <a:xfrm>
            <a:off x="7969933" y="283146"/>
            <a:ext cx="1296000" cy="1296000"/>
            <a:chOff x="720" y="-28"/>
            <a:chExt cx="1415" cy="1415"/>
          </a:xfrm>
        </p:grpSpPr>
        <p:pic>
          <p:nvPicPr>
            <p:cNvPr id="1162" name="Picture 138"/>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 name="Rectangle 139"/>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7" name="Group 146"/>
          <p:cNvGrpSpPr>
            <a:grpSpLocks/>
          </p:cNvGrpSpPr>
          <p:nvPr/>
        </p:nvGrpSpPr>
        <p:grpSpPr bwMode="auto">
          <a:xfrm>
            <a:off x="409933" y="283146"/>
            <a:ext cx="1296000" cy="1296000"/>
            <a:chOff x="720" y="-29"/>
            <a:chExt cx="1415" cy="1415"/>
          </a:xfrm>
        </p:grpSpPr>
        <p:pic>
          <p:nvPicPr>
            <p:cNvPr id="1171" name="Picture 147"/>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8" name="Rectangle 14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3" name="Group 152"/>
          <p:cNvGrpSpPr>
            <a:grpSpLocks/>
          </p:cNvGrpSpPr>
          <p:nvPr/>
        </p:nvGrpSpPr>
        <p:grpSpPr bwMode="auto">
          <a:xfrm>
            <a:off x="9229933" y="283146"/>
            <a:ext cx="1296000" cy="1296000"/>
            <a:chOff x="8539" y="-186"/>
            <a:chExt cx="1415" cy="1415"/>
          </a:xfrm>
        </p:grpSpPr>
        <p:pic>
          <p:nvPicPr>
            <p:cNvPr id="1177" name="Picture 153"/>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4" name="Rectangle 154"/>
            <p:cNvSpPr>
              <a:spLocks noChangeArrowheads="1"/>
            </p:cNvSpPr>
            <p:nvPr/>
          </p:nvSpPr>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2" name="Group 173"/>
          <p:cNvGrpSpPr>
            <a:grpSpLocks/>
          </p:cNvGrpSpPr>
          <p:nvPr/>
        </p:nvGrpSpPr>
        <p:grpSpPr bwMode="auto">
          <a:xfrm>
            <a:off x="10489933" y="1561146"/>
            <a:ext cx="1296000" cy="1296000"/>
            <a:chOff x="8539" y="-29"/>
            <a:chExt cx="1415" cy="1415"/>
          </a:xfrm>
        </p:grpSpPr>
        <p:pic>
          <p:nvPicPr>
            <p:cNvPr id="1198" name="Picture 174"/>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4" name="Rectangle 175"/>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201" name="image15.png"/>
          <p:cNvPicPr/>
          <p:nvPr/>
        </p:nvPicPr>
        <p:blipFill>
          <a:blip r:embed="rId12" cstate="print">
            <a:duotone>
              <a:schemeClr val="bg2">
                <a:shade val="45000"/>
                <a:satMod val="135000"/>
              </a:schemeClr>
              <a:prstClr val="white"/>
            </a:duotone>
          </a:blip>
          <a:stretch>
            <a:fillRect/>
          </a:stretch>
        </p:blipFill>
        <p:spPr>
          <a:xfrm>
            <a:off x="2929933" y="1561146"/>
            <a:ext cx="1296000" cy="1296000"/>
          </a:xfrm>
          <a:prstGeom prst="rect">
            <a:avLst/>
          </a:prstGeom>
        </p:spPr>
      </p:pic>
      <p:grpSp>
        <p:nvGrpSpPr>
          <p:cNvPr id="10" name="Group 14"/>
          <p:cNvGrpSpPr>
            <a:grpSpLocks/>
          </p:cNvGrpSpPr>
          <p:nvPr/>
        </p:nvGrpSpPr>
        <p:grpSpPr bwMode="auto">
          <a:xfrm>
            <a:off x="9229933" y="1563000"/>
            <a:ext cx="1296000" cy="1296000"/>
            <a:chOff x="720" y="-29"/>
            <a:chExt cx="1415" cy="1415"/>
          </a:xfrm>
        </p:grpSpPr>
        <p:pic>
          <p:nvPicPr>
            <p:cNvPr id="1039" name="Picture 15"/>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6"/>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7" name="Group 83"/>
          <p:cNvGrpSpPr>
            <a:grpSpLocks/>
          </p:cNvGrpSpPr>
          <p:nvPr/>
        </p:nvGrpSpPr>
        <p:grpSpPr bwMode="auto">
          <a:xfrm>
            <a:off x="4189933" y="1561146"/>
            <a:ext cx="1296000" cy="1296000"/>
            <a:chOff x="8529" y="-29"/>
            <a:chExt cx="1415" cy="1415"/>
          </a:xfrm>
        </p:grpSpPr>
        <p:pic>
          <p:nvPicPr>
            <p:cNvPr id="1108" name="Picture 84"/>
            <p:cNvPicPr>
              <a:picLocks noChangeAspect="1" noChangeArrowheads="1"/>
            </p:cNvPicPr>
            <p:nvPr/>
          </p:nvPicPr>
          <p:blipFill>
            <a:blip r:embed="rId1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8" name="Rectangle 85"/>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1" name="Group 104"/>
          <p:cNvGrpSpPr>
            <a:grpSpLocks/>
          </p:cNvGrpSpPr>
          <p:nvPr/>
        </p:nvGrpSpPr>
        <p:grpSpPr bwMode="auto">
          <a:xfrm>
            <a:off x="7969933" y="1561146"/>
            <a:ext cx="1296000" cy="1296000"/>
            <a:chOff x="8539" y="-29"/>
            <a:chExt cx="1415" cy="1415"/>
          </a:xfrm>
        </p:grpSpPr>
        <p:pic>
          <p:nvPicPr>
            <p:cNvPr id="1129" name="Picture 105"/>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 name="Rectangle 106"/>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3" name="Group 122"/>
          <p:cNvGrpSpPr>
            <a:grpSpLocks/>
          </p:cNvGrpSpPr>
          <p:nvPr/>
        </p:nvGrpSpPr>
        <p:grpSpPr bwMode="auto">
          <a:xfrm>
            <a:off x="1669933" y="1561146"/>
            <a:ext cx="1296000" cy="1296000"/>
            <a:chOff x="720" y="-29"/>
            <a:chExt cx="1415" cy="1415"/>
          </a:xfrm>
        </p:grpSpPr>
        <p:pic>
          <p:nvPicPr>
            <p:cNvPr id="1147" name="Picture 123"/>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 name="Rectangle 124"/>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4" name="Group 143"/>
          <p:cNvGrpSpPr>
            <a:grpSpLocks/>
          </p:cNvGrpSpPr>
          <p:nvPr/>
        </p:nvGrpSpPr>
        <p:grpSpPr bwMode="auto">
          <a:xfrm>
            <a:off x="6717260" y="1561146"/>
            <a:ext cx="1296000" cy="1296000"/>
            <a:chOff x="720" y="-29"/>
            <a:chExt cx="1415" cy="1415"/>
          </a:xfrm>
        </p:grpSpPr>
        <p:pic>
          <p:nvPicPr>
            <p:cNvPr id="1168" name="Picture 144"/>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 name="Rectangle 14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3" name="Group 164"/>
          <p:cNvGrpSpPr>
            <a:grpSpLocks/>
          </p:cNvGrpSpPr>
          <p:nvPr/>
        </p:nvGrpSpPr>
        <p:grpSpPr bwMode="auto">
          <a:xfrm>
            <a:off x="409933" y="1561146"/>
            <a:ext cx="1296000" cy="1296000"/>
            <a:chOff x="8529" y="-29"/>
            <a:chExt cx="1415" cy="1415"/>
          </a:xfrm>
        </p:grpSpPr>
        <p:pic>
          <p:nvPicPr>
            <p:cNvPr id="1189" name="Picture 165"/>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5" name="Rectangle 166"/>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6" name="Group 167"/>
          <p:cNvGrpSpPr>
            <a:grpSpLocks/>
          </p:cNvGrpSpPr>
          <p:nvPr/>
        </p:nvGrpSpPr>
        <p:grpSpPr bwMode="auto">
          <a:xfrm>
            <a:off x="5453334" y="1556329"/>
            <a:ext cx="1296000" cy="1296000"/>
            <a:chOff x="8543" y="-29"/>
            <a:chExt cx="1415" cy="1415"/>
          </a:xfrm>
        </p:grpSpPr>
        <p:pic>
          <p:nvPicPr>
            <p:cNvPr id="1192" name="Picture 168"/>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8" name="Rectangle 169"/>
            <p:cNvSpPr>
              <a:spLocks noChangeArrowheads="1"/>
            </p:cNvSpPr>
            <p:nvPr/>
          </p:nvSpPr>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9" name="Group 101"/>
          <p:cNvGrpSpPr>
            <a:grpSpLocks/>
          </p:cNvGrpSpPr>
          <p:nvPr/>
        </p:nvGrpSpPr>
        <p:grpSpPr bwMode="auto">
          <a:xfrm>
            <a:off x="6709933" y="2839146"/>
            <a:ext cx="1296000" cy="1296000"/>
            <a:chOff x="8536" y="-18"/>
            <a:chExt cx="1415" cy="1415"/>
          </a:xfrm>
        </p:grpSpPr>
        <p:pic>
          <p:nvPicPr>
            <p:cNvPr id="1126" name="Picture 102"/>
            <p:cNvPicPr>
              <a:picLocks noChangeAspect="1" noChangeArrowheads="1"/>
            </p:cNvPicPr>
            <p:nvPr/>
          </p:nvPicPr>
          <p:blipFill>
            <a:blip r:embed="rId2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 name="Rectangle 103"/>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 name="Group 2"/>
          <p:cNvGrpSpPr>
            <a:grpSpLocks/>
          </p:cNvGrpSpPr>
          <p:nvPr/>
        </p:nvGrpSpPr>
        <p:grpSpPr bwMode="auto">
          <a:xfrm>
            <a:off x="7969933" y="2839146"/>
            <a:ext cx="1296000" cy="1296000"/>
            <a:chOff x="720" y="62"/>
            <a:chExt cx="1415" cy="1415"/>
          </a:xfrm>
        </p:grpSpPr>
        <p:pic>
          <p:nvPicPr>
            <p:cNvPr id="1027" name="Picture 3"/>
            <p:cNvPicPr>
              <a:picLocks noChangeAspect="1" noChangeArrowheads="1"/>
            </p:cNvPicPr>
            <p:nvPr/>
          </p:nvPicPr>
          <p:blipFill>
            <a:blip r:embed="rId2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8"/>
          <p:cNvGrpSpPr>
            <a:grpSpLocks/>
          </p:cNvGrpSpPr>
          <p:nvPr/>
        </p:nvGrpSpPr>
        <p:grpSpPr bwMode="auto">
          <a:xfrm>
            <a:off x="409933" y="2839146"/>
            <a:ext cx="1296000" cy="1296000"/>
            <a:chOff x="720" y="85"/>
            <a:chExt cx="1415" cy="1415"/>
          </a:xfrm>
        </p:grpSpPr>
        <p:pic>
          <p:nvPicPr>
            <p:cNvPr id="1033" name="Picture 9"/>
            <p:cNvPicPr>
              <a:picLocks noChangeAspect="1" noChangeArrowheads="1"/>
            </p:cNvPicPr>
            <p:nvPr/>
          </p:nvPicPr>
          <p:blipFill>
            <a:blip r:embed="rId2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10"/>
            <p:cNvSpPr>
              <a:spLocks noChangeArrowheads="1"/>
            </p:cNvSpPr>
            <p:nvPr/>
          </p:nvSpPr>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 name="Group 20"/>
          <p:cNvGrpSpPr>
            <a:grpSpLocks/>
          </p:cNvGrpSpPr>
          <p:nvPr/>
        </p:nvGrpSpPr>
        <p:grpSpPr bwMode="auto">
          <a:xfrm>
            <a:off x="1669933" y="2839146"/>
            <a:ext cx="1296000" cy="1296000"/>
            <a:chOff x="720" y="-29"/>
            <a:chExt cx="1415" cy="1415"/>
          </a:xfrm>
        </p:grpSpPr>
        <p:pic>
          <p:nvPicPr>
            <p:cNvPr id="1045" name="Picture 21"/>
            <p:cNvPicPr>
              <a:picLocks noChangeAspect="1" noChangeArrowheads="1"/>
            </p:cNvPicPr>
            <p:nvPr/>
          </p:nvPicPr>
          <p:blipFill>
            <a:blip r:embed="rId2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2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5" name="Group 110"/>
          <p:cNvGrpSpPr>
            <a:grpSpLocks/>
          </p:cNvGrpSpPr>
          <p:nvPr/>
        </p:nvGrpSpPr>
        <p:grpSpPr bwMode="auto">
          <a:xfrm>
            <a:off x="5452772" y="2837450"/>
            <a:ext cx="1277682" cy="1287757"/>
            <a:chOff x="8548" y="-25"/>
            <a:chExt cx="1395" cy="1406"/>
          </a:xfrm>
        </p:grpSpPr>
        <p:pic>
          <p:nvPicPr>
            <p:cNvPr id="1135" name="Picture 111"/>
            <p:cNvPicPr>
              <a:picLocks noChangeAspect="1" noChangeArrowheads="1"/>
            </p:cNvPicPr>
            <p:nvPr/>
          </p:nvPicPr>
          <p:blipFill>
            <a:blip r:embed="rId2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4"/>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 name="Rectangle 112"/>
            <p:cNvSpPr>
              <a:spLocks noChangeArrowheads="1"/>
            </p:cNvSpPr>
            <p:nvPr/>
          </p:nvSpPr>
          <p:spPr bwMode="auto">
            <a:xfrm>
              <a:off x="8548"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7" name="Group 113"/>
          <p:cNvGrpSpPr>
            <a:grpSpLocks/>
          </p:cNvGrpSpPr>
          <p:nvPr/>
        </p:nvGrpSpPr>
        <p:grpSpPr bwMode="auto">
          <a:xfrm>
            <a:off x="4189933" y="2839146"/>
            <a:ext cx="1296000" cy="1296000"/>
            <a:chOff x="8536" y="-34"/>
            <a:chExt cx="1415" cy="1415"/>
          </a:xfrm>
        </p:grpSpPr>
        <p:pic>
          <p:nvPicPr>
            <p:cNvPr id="1138" name="Picture 114"/>
            <p:cNvPicPr>
              <a:picLocks noChangeAspect="1" noChangeArrowheads="1"/>
            </p:cNvPicPr>
            <p:nvPr/>
          </p:nvPicPr>
          <p:blipFill>
            <a:blip r:embed="rId2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 name="Rectangle 115"/>
            <p:cNvSpPr>
              <a:spLocks noChangeArrowheads="1"/>
            </p:cNvSpPr>
            <p:nvPr/>
          </p:nvSpPr>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9" name="Group 131"/>
          <p:cNvGrpSpPr>
            <a:grpSpLocks/>
          </p:cNvGrpSpPr>
          <p:nvPr/>
        </p:nvGrpSpPr>
        <p:grpSpPr bwMode="auto">
          <a:xfrm>
            <a:off x="2935339" y="2839146"/>
            <a:ext cx="1296000" cy="1296000"/>
            <a:chOff x="720" y="-16"/>
            <a:chExt cx="1415" cy="1415"/>
          </a:xfrm>
        </p:grpSpPr>
        <p:pic>
          <p:nvPicPr>
            <p:cNvPr id="1156" name="Picture 132"/>
            <p:cNvPicPr>
              <a:picLocks noChangeAspect="1" noChangeArrowheads="1"/>
            </p:cNvPicPr>
            <p:nvPr/>
          </p:nvPicPr>
          <p:blipFill>
            <a:blip r:embed="rId2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 name="Rectangle 133"/>
            <p:cNvSpPr>
              <a:spLocks noChangeArrowheads="1"/>
            </p:cNvSpPr>
            <p:nvPr/>
          </p:nvSpPr>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7" name="Group 158"/>
          <p:cNvGrpSpPr>
            <a:grpSpLocks/>
          </p:cNvGrpSpPr>
          <p:nvPr/>
        </p:nvGrpSpPr>
        <p:grpSpPr bwMode="auto">
          <a:xfrm>
            <a:off x="9229933" y="2839146"/>
            <a:ext cx="1296000" cy="1296000"/>
            <a:chOff x="8539" y="-29"/>
            <a:chExt cx="1415" cy="1415"/>
          </a:xfrm>
        </p:grpSpPr>
        <p:pic>
          <p:nvPicPr>
            <p:cNvPr id="1183" name="Picture 159"/>
            <p:cNvPicPr>
              <a:picLocks noChangeAspect="1" noChangeArrowheads="1"/>
            </p:cNvPicPr>
            <p:nvPr/>
          </p:nvPicPr>
          <p:blipFill>
            <a:blip r:embed="rId2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9" name="Rectangle 16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5" name="Group 176"/>
          <p:cNvGrpSpPr>
            <a:grpSpLocks/>
          </p:cNvGrpSpPr>
          <p:nvPr/>
        </p:nvGrpSpPr>
        <p:grpSpPr bwMode="auto">
          <a:xfrm>
            <a:off x="10489933" y="2839146"/>
            <a:ext cx="1296000" cy="1296000"/>
            <a:chOff x="8539" y="-29"/>
            <a:chExt cx="1415" cy="1415"/>
          </a:xfrm>
        </p:grpSpPr>
        <p:pic>
          <p:nvPicPr>
            <p:cNvPr id="1201" name="Picture 177"/>
            <p:cNvPicPr>
              <a:picLocks noChangeAspect="1" noChangeArrowheads="1"/>
            </p:cNvPicPr>
            <p:nvPr/>
          </p:nvPicPr>
          <p:blipFill>
            <a:blip r:embed="rId2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 name="Rectangle 178"/>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7" name="Group 128"/>
          <p:cNvGrpSpPr>
            <a:grpSpLocks/>
          </p:cNvGrpSpPr>
          <p:nvPr/>
        </p:nvGrpSpPr>
        <p:grpSpPr bwMode="auto">
          <a:xfrm>
            <a:off x="2929933" y="4099146"/>
            <a:ext cx="1296000" cy="1296000"/>
            <a:chOff x="720" y="-26"/>
            <a:chExt cx="1415" cy="1415"/>
          </a:xfrm>
        </p:grpSpPr>
        <p:pic>
          <p:nvPicPr>
            <p:cNvPr id="1153" name="Picture 129"/>
            <p:cNvPicPr>
              <a:picLocks noChangeAspect="1" noChangeArrowheads="1"/>
            </p:cNvPicPr>
            <p:nvPr/>
          </p:nvPicPr>
          <p:blipFill>
            <a:blip r:embed="rId2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 name="Rectangle 130"/>
            <p:cNvSpPr>
              <a:spLocks noChangeArrowheads="1"/>
            </p:cNvSpPr>
            <p:nvPr/>
          </p:nvSpPr>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5"/>
          <p:cNvGrpSpPr>
            <a:grpSpLocks/>
          </p:cNvGrpSpPr>
          <p:nvPr/>
        </p:nvGrpSpPr>
        <p:grpSpPr bwMode="auto">
          <a:xfrm>
            <a:off x="409933" y="4099146"/>
            <a:ext cx="1296000" cy="1296000"/>
            <a:chOff x="720" y="96"/>
            <a:chExt cx="1415" cy="1415"/>
          </a:xfrm>
        </p:grpSpPr>
        <p:pic>
          <p:nvPicPr>
            <p:cNvPr id="1030" name="Picture 6"/>
            <p:cNvPicPr>
              <a:picLocks noChangeAspect="1" noChangeArrowheads="1"/>
            </p:cNvPicPr>
            <p:nvPr/>
          </p:nvPicPr>
          <p:blipFill>
            <a:blip r:embed="rId3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2" name="Group 17"/>
          <p:cNvGrpSpPr>
            <a:grpSpLocks/>
          </p:cNvGrpSpPr>
          <p:nvPr/>
        </p:nvGrpSpPr>
        <p:grpSpPr bwMode="auto">
          <a:xfrm>
            <a:off x="6709933" y="4099146"/>
            <a:ext cx="1296000" cy="1296000"/>
            <a:chOff x="720" y="-29"/>
            <a:chExt cx="1415" cy="1415"/>
          </a:xfrm>
        </p:grpSpPr>
        <p:pic>
          <p:nvPicPr>
            <p:cNvPr id="1042" name="Picture 18"/>
            <p:cNvPicPr>
              <a:picLocks noChangeAspect="1" noChangeArrowheads="1"/>
            </p:cNvPicPr>
            <p:nvPr/>
          </p:nvPicPr>
          <p:blipFill>
            <a:blip r:embed="rId3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6" name="Group 23"/>
          <p:cNvGrpSpPr>
            <a:grpSpLocks/>
          </p:cNvGrpSpPr>
          <p:nvPr/>
        </p:nvGrpSpPr>
        <p:grpSpPr bwMode="auto">
          <a:xfrm>
            <a:off x="1669933" y="4099146"/>
            <a:ext cx="1296000" cy="1296000"/>
            <a:chOff x="720" y="-29"/>
            <a:chExt cx="1415" cy="1415"/>
          </a:xfrm>
        </p:grpSpPr>
        <p:pic>
          <p:nvPicPr>
            <p:cNvPr id="1048" name="Picture 24"/>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2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3" name="Group 107"/>
          <p:cNvGrpSpPr>
            <a:grpSpLocks/>
          </p:cNvGrpSpPr>
          <p:nvPr/>
        </p:nvGrpSpPr>
        <p:grpSpPr bwMode="auto">
          <a:xfrm>
            <a:off x="5449933" y="4099146"/>
            <a:ext cx="1296000" cy="1296000"/>
            <a:chOff x="8536" y="-18"/>
            <a:chExt cx="1415" cy="1415"/>
          </a:xfrm>
        </p:grpSpPr>
        <p:pic>
          <p:nvPicPr>
            <p:cNvPr id="1132" name="Picture 108"/>
            <p:cNvPicPr>
              <a:picLocks noChangeAspect="1" noChangeArrowheads="1"/>
            </p:cNvPicPr>
            <p:nvPr/>
          </p:nvPicPr>
          <p:blipFill>
            <a:blip r:embed="rId3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 name="Rectangle 109"/>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1" name="Group 140"/>
          <p:cNvGrpSpPr>
            <a:grpSpLocks/>
          </p:cNvGrpSpPr>
          <p:nvPr/>
        </p:nvGrpSpPr>
        <p:grpSpPr bwMode="auto">
          <a:xfrm>
            <a:off x="7969933" y="4099146"/>
            <a:ext cx="1332000" cy="1296000"/>
            <a:chOff x="720" y="-29"/>
            <a:chExt cx="1415" cy="1415"/>
          </a:xfrm>
        </p:grpSpPr>
        <p:pic>
          <p:nvPicPr>
            <p:cNvPr id="1165" name="Picture 141"/>
            <p:cNvPicPr>
              <a:picLocks noChangeAspect="1" noChangeArrowheads="1"/>
            </p:cNvPicPr>
            <p:nvPr/>
          </p:nvPicPr>
          <p:blipFill>
            <a:blip r:embed="rId3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2" name="Rectangle 14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0" name="Group 161"/>
          <p:cNvGrpSpPr>
            <a:grpSpLocks/>
          </p:cNvGrpSpPr>
          <p:nvPr/>
        </p:nvGrpSpPr>
        <p:grpSpPr bwMode="auto">
          <a:xfrm>
            <a:off x="9229933" y="4099146"/>
            <a:ext cx="1296000" cy="1296000"/>
            <a:chOff x="8539" y="-14"/>
            <a:chExt cx="1415" cy="1415"/>
          </a:xfrm>
        </p:grpSpPr>
        <p:pic>
          <p:nvPicPr>
            <p:cNvPr id="1186" name="Picture 162"/>
            <p:cNvPicPr>
              <a:picLocks noChangeAspect="1" noChangeArrowheads="1"/>
            </p:cNvPicPr>
            <p:nvPr/>
          </p:nvPicPr>
          <p:blipFill>
            <a:blip r:embed="rId3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2" name="Rectangle 163"/>
            <p:cNvSpPr>
              <a:spLocks noChangeArrowheads="1"/>
            </p:cNvSpPr>
            <p:nvPr/>
          </p:nvSpPr>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8" name="Group 179"/>
          <p:cNvGrpSpPr>
            <a:grpSpLocks/>
          </p:cNvGrpSpPr>
          <p:nvPr/>
        </p:nvGrpSpPr>
        <p:grpSpPr bwMode="auto">
          <a:xfrm>
            <a:off x="10489933" y="4099146"/>
            <a:ext cx="1296000" cy="1296000"/>
            <a:chOff x="8539" y="-29"/>
            <a:chExt cx="1415" cy="1415"/>
          </a:xfrm>
        </p:grpSpPr>
        <p:pic>
          <p:nvPicPr>
            <p:cNvPr id="1204" name="Picture 180"/>
            <p:cNvPicPr>
              <a:picLocks noChangeAspect="1" noChangeArrowheads="1"/>
            </p:cNvPicPr>
            <p:nvPr/>
          </p:nvPicPr>
          <p:blipFill>
            <a:blip r:embed="rId3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0" name="Rectangle 181"/>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64" name="Group 185"/>
          <p:cNvGrpSpPr>
            <a:grpSpLocks/>
          </p:cNvGrpSpPr>
          <p:nvPr/>
        </p:nvGrpSpPr>
        <p:grpSpPr bwMode="auto">
          <a:xfrm>
            <a:off x="4201155" y="4114670"/>
            <a:ext cx="1296000" cy="1296000"/>
            <a:chOff x="8537" y="-39"/>
            <a:chExt cx="1435" cy="1435"/>
          </a:xfrm>
        </p:grpSpPr>
        <p:pic>
          <p:nvPicPr>
            <p:cNvPr id="1210" name="Picture 186"/>
            <p:cNvPicPr>
              <a:picLocks noChangeAspect="1" noChangeArrowheads="1"/>
            </p:cNvPicPr>
            <p:nvPr/>
          </p:nvPicPr>
          <p:blipFill>
            <a:blip r:embed="rId3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7"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6" name="Rectangle 187"/>
            <p:cNvSpPr>
              <a:spLocks noChangeArrowheads="1"/>
            </p:cNvSpPr>
            <p:nvPr/>
          </p:nvSpPr>
          <p:spPr bwMode="auto">
            <a:xfrm>
              <a:off x="8547"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83" name="Group 89"/>
          <p:cNvGrpSpPr>
            <a:grpSpLocks/>
          </p:cNvGrpSpPr>
          <p:nvPr/>
        </p:nvGrpSpPr>
        <p:grpSpPr bwMode="auto">
          <a:xfrm>
            <a:off x="4189933" y="5377146"/>
            <a:ext cx="1296000" cy="1296000"/>
            <a:chOff x="8539" y="-187"/>
            <a:chExt cx="1415" cy="1415"/>
          </a:xfrm>
        </p:grpSpPr>
        <p:pic>
          <p:nvPicPr>
            <p:cNvPr id="1114" name="Picture 90"/>
            <p:cNvPicPr>
              <a:picLocks noChangeAspect="1" noChangeArrowheads="1"/>
            </p:cNvPicPr>
            <p:nvPr/>
          </p:nvPicPr>
          <p:blipFill>
            <a:blip r:embed="rId3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4" name="Rectangle 91"/>
            <p:cNvSpPr>
              <a:spLocks noChangeArrowheads="1"/>
            </p:cNvSpPr>
            <p:nvPr/>
          </p:nvSpPr>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 name="Group 11"/>
          <p:cNvGrpSpPr>
            <a:grpSpLocks/>
          </p:cNvGrpSpPr>
          <p:nvPr/>
        </p:nvGrpSpPr>
        <p:grpSpPr bwMode="auto">
          <a:xfrm>
            <a:off x="1669933" y="5376626"/>
            <a:ext cx="1296000" cy="1296384"/>
            <a:chOff x="720" y="96"/>
            <a:chExt cx="1415" cy="1415"/>
          </a:xfrm>
        </p:grpSpPr>
        <p:pic>
          <p:nvPicPr>
            <p:cNvPr id="1036" name="Picture 12"/>
            <p:cNvPicPr>
              <a:picLocks noChangeAspect="1" noChangeArrowheads="1"/>
            </p:cNvPicPr>
            <p:nvPr/>
          </p:nvPicPr>
          <p:blipFill>
            <a:blip r:embed="rId3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3"/>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 name="Group 26"/>
          <p:cNvGrpSpPr>
            <a:grpSpLocks/>
          </p:cNvGrpSpPr>
          <p:nvPr/>
        </p:nvGrpSpPr>
        <p:grpSpPr bwMode="auto">
          <a:xfrm>
            <a:off x="9229933" y="5377146"/>
            <a:ext cx="1296000" cy="1296000"/>
            <a:chOff x="720" y="-29"/>
            <a:chExt cx="1415" cy="1415"/>
          </a:xfrm>
        </p:grpSpPr>
        <p:pic>
          <p:nvPicPr>
            <p:cNvPr id="1051" name="Picture 27"/>
            <p:cNvPicPr>
              <a:picLocks noChangeAspect="1" noChangeArrowheads="1"/>
            </p:cNvPicPr>
            <p:nvPr/>
          </p:nvPicPr>
          <p:blipFill>
            <a:blip r:embed="rId4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2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1" name="Group 77"/>
          <p:cNvGrpSpPr>
            <a:grpSpLocks/>
          </p:cNvGrpSpPr>
          <p:nvPr/>
        </p:nvGrpSpPr>
        <p:grpSpPr bwMode="auto">
          <a:xfrm>
            <a:off x="409933" y="5377146"/>
            <a:ext cx="1296000" cy="1296000"/>
            <a:chOff x="720" y="-29"/>
            <a:chExt cx="1415" cy="1415"/>
          </a:xfrm>
        </p:grpSpPr>
        <p:pic>
          <p:nvPicPr>
            <p:cNvPr id="1102" name="Picture 78"/>
            <p:cNvPicPr>
              <a:picLocks noChangeAspect="1" noChangeArrowheads="1"/>
            </p:cNvPicPr>
            <p:nvPr/>
          </p:nvPicPr>
          <p:blipFill>
            <a:blip r:embed="rId4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2" name="Rectangle 7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4" name="Group 80"/>
          <p:cNvGrpSpPr>
            <a:grpSpLocks/>
          </p:cNvGrpSpPr>
          <p:nvPr/>
        </p:nvGrpSpPr>
        <p:grpSpPr bwMode="auto">
          <a:xfrm>
            <a:off x="5449933" y="5377146"/>
            <a:ext cx="1296000" cy="1296000"/>
            <a:chOff x="8539" y="-29"/>
            <a:chExt cx="1415" cy="1415"/>
          </a:xfrm>
        </p:grpSpPr>
        <p:pic>
          <p:nvPicPr>
            <p:cNvPr id="1105" name="Picture 81"/>
            <p:cNvPicPr>
              <a:picLocks noChangeAspect="1" noChangeArrowheads="1"/>
            </p:cNvPicPr>
            <p:nvPr/>
          </p:nvPicPr>
          <p:blipFill>
            <a:blip r:embed="rId4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3" y="-29"/>
              <a:ext cx="1393" cy="1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 name="Rectangle 82"/>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5" name="Group 125"/>
          <p:cNvGrpSpPr>
            <a:grpSpLocks/>
          </p:cNvGrpSpPr>
          <p:nvPr/>
        </p:nvGrpSpPr>
        <p:grpSpPr bwMode="auto">
          <a:xfrm>
            <a:off x="7969933" y="5377146"/>
            <a:ext cx="1296000" cy="1296000"/>
            <a:chOff x="720" y="-29"/>
            <a:chExt cx="1415" cy="1415"/>
          </a:xfrm>
        </p:grpSpPr>
        <p:pic>
          <p:nvPicPr>
            <p:cNvPr id="1150" name="Picture 126"/>
            <p:cNvPicPr>
              <a:picLocks noChangeAspect="1" noChangeArrowheads="1"/>
            </p:cNvPicPr>
            <p:nvPr/>
          </p:nvPicPr>
          <p:blipFill>
            <a:blip r:embed="rId4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 name="Rectangle 127"/>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1" name="Group 134"/>
          <p:cNvGrpSpPr>
            <a:grpSpLocks/>
          </p:cNvGrpSpPr>
          <p:nvPr/>
        </p:nvGrpSpPr>
        <p:grpSpPr bwMode="auto">
          <a:xfrm>
            <a:off x="6709933" y="5377146"/>
            <a:ext cx="1296000" cy="1296000"/>
            <a:chOff x="720" y="-29"/>
            <a:chExt cx="1415" cy="1415"/>
          </a:xfrm>
        </p:grpSpPr>
        <p:pic>
          <p:nvPicPr>
            <p:cNvPr id="1159" name="Picture 135"/>
            <p:cNvPicPr>
              <a:picLocks noChangeAspect="1" noChangeArrowheads="1"/>
            </p:cNvPicPr>
            <p:nvPr/>
          </p:nvPicPr>
          <p:blipFill>
            <a:blip r:embed="rId4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Rectangle 136"/>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0" name="Group 149"/>
          <p:cNvGrpSpPr>
            <a:grpSpLocks/>
          </p:cNvGrpSpPr>
          <p:nvPr/>
        </p:nvGrpSpPr>
        <p:grpSpPr bwMode="auto">
          <a:xfrm>
            <a:off x="2929933" y="5377146"/>
            <a:ext cx="1296000" cy="1296000"/>
            <a:chOff x="710" y="-29"/>
            <a:chExt cx="1415" cy="1415"/>
          </a:xfrm>
        </p:grpSpPr>
        <p:pic>
          <p:nvPicPr>
            <p:cNvPr id="1174" name="Picture 150"/>
            <p:cNvPicPr>
              <a:picLocks noChangeAspect="1" noChangeArrowheads="1"/>
            </p:cNvPicPr>
            <p:nvPr/>
          </p:nvPicPr>
          <p:blipFill>
            <a:blip r:embed="rId4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1" name="Rectangle 151"/>
            <p:cNvSpPr>
              <a:spLocks noChangeArrowheads="1"/>
            </p:cNvSpPr>
            <p:nvPr/>
          </p:nvSpPr>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6" name="Group 155"/>
          <p:cNvGrpSpPr>
            <a:grpSpLocks/>
          </p:cNvGrpSpPr>
          <p:nvPr/>
        </p:nvGrpSpPr>
        <p:grpSpPr bwMode="auto">
          <a:xfrm>
            <a:off x="10479994" y="5366879"/>
            <a:ext cx="1296000" cy="1296000"/>
            <a:chOff x="8539" y="-29"/>
            <a:chExt cx="1415" cy="1415"/>
          </a:xfrm>
        </p:grpSpPr>
        <p:pic>
          <p:nvPicPr>
            <p:cNvPr id="1180" name="Picture 156"/>
            <p:cNvPicPr>
              <a:picLocks noChangeAspect="1" noChangeArrowheads="1"/>
            </p:cNvPicPr>
            <p:nvPr/>
          </p:nvPicPr>
          <p:blipFill>
            <a:blip r:embed="rId4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1" name="Picture 157"/>
            <p:cNvPicPr>
              <a:picLocks noChangeAspect="1" noChangeArrowheads="1"/>
            </p:cNvPicPr>
            <p:nvPr/>
          </p:nvPicPr>
          <p:blipFill>
            <a:blip r:embed="rId4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6" name="TextBox 135"/>
          <p:cNvSpPr txBox="1"/>
          <p:nvPr/>
        </p:nvSpPr>
        <p:spPr>
          <a:xfrm>
            <a:off x="2971339" y="4112147"/>
            <a:ext cx="8794580" cy="1508105"/>
          </a:xfrm>
          <a:prstGeom prst="rect">
            <a:avLst/>
          </a:prstGeom>
          <a:solidFill>
            <a:schemeClr val="bg1">
              <a:alpha val="51000"/>
            </a:schemeClr>
          </a:solidFill>
          <a:effectLst>
            <a:glow rad="63500">
              <a:schemeClr val="bg1">
                <a:lumMod val="95000"/>
                <a:alpha val="60000"/>
              </a:schemeClr>
            </a:glow>
          </a:effectLst>
        </p:spPr>
        <p:txBody>
          <a:bodyPr wrap="square" rtlCol="0">
            <a:spAutoFit/>
          </a:bodyPr>
          <a:lstStyle/>
          <a:p>
            <a:r>
              <a:rPr lang="en-GB" sz="2400" dirty="0"/>
              <a:t>“I’m interested in the relationships between natural resource wealth, economic development, and human conflict.  Can institutions and policies change these relationships?” </a:t>
            </a:r>
          </a:p>
          <a:p>
            <a:pPr algn="r"/>
            <a:r>
              <a:rPr lang="en-GB" sz="2000" b="1" dirty="0"/>
              <a:t>Dr Christa Brunnschweiler (Lecturer on </a:t>
            </a:r>
            <a:r>
              <a:rPr lang="en-GB" sz="2000" b="1" i="1" dirty="0"/>
              <a:t>Government, Welfare and Policy</a:t>
            </a:r>
            <a:r>
              <a:rPr lang="en-GB" sz="2000" b="1" dirty="0"/>
              <a:t>) </a:t>
            </a:r>
          </a:p>
        </p:txBody>
      </p:sp>
      <p:grpSp>
        <p:nvGrpSpPr>
          <p:cNvPr id="11269" name="Group 47"/>
          <p:cNvGrpSpPr>
            <a:grpSpLocks/>
          </p:cNvGrpSpPr>
          <p:nvPr/>
        </p:nvGrpSpPr>
        <p:grpSpPr bwMode="auto">
          <a:xfrm>
            <a:off x="3330575" y="2351088"/>
            <a:ext cx="898525" cy="898525"/>
            <a:chOff x="720" y="-29"/>
            <a:chExt cx="1415" cy="1415"/>
          </a:xfrm>
        </p:grpSpPr>
      </p:grpSp>
      <p:grpSp>
        <p:nvGrpSpPr>
          <p:cNvPr id="11272" name="Group 56"/>
          <p:cNvGrpSpPr>
            <a:grpSpLocks/>
          </p:cNvGrpSpPr>
          <p:nvPr/>
        </p:nvGrpSpPr>
        <p:grpSpPr bwMode="auto">
          <a:xfrm>
            <a:off x="3330575" y="3524250"/>
            <a:ext cx="898525" cy="898525"/>
            <a:chOff x="720" y="-29"/>
            <a:chExt cx="1415" cy="1415"/>
          </a:xfrm>
        </p:grpSpPr>
      </p:grpSp>
      <p:grpSp>
        <p:nvGrpSpPr>
          <p:cNvPr id="11275" name="Group 50"/>
          <p:cNvGrpSpPr>
            <a:grpSpLocks/>
          </p:cNvGrpSpPr>
          <p:nvPr/>
        </p:nvGrpSpPr>
        <p:grpSpPr bwMode="auto">
          <a:xfrm>
            <a:off x="3330575" y="4699000"/>
            <a:ext cx="898525" cy="898525"/>
            <a:chOff x="720" y="-29"/>
            <a:chExt cx="1415" cy="1415"/>
          </a:xfrm>
        </p:grpSpPr>
      </p:grpSp>
      <p:grpSp>
        <p:nvGrpSpPr>
          <p:cNvPr id="11278" name="Group 53"/>
          <p:cNvGrpSpPr>
            <a:grpSpLocks/>
          </p:cNvGrpSpPr>
          <p:nvPr/>
        </p:nvGrpSpPr>
        <p:grpSpPr bwMode="auto">
          <a:xfrm>
            <a:off x="3330575" y="0"/>
            <a:ext cx="898525" cy="898525"/>
            <a:chOff x="720" y="-28"/>
            <a:chExt cx="1415" cy="1415"/>
          </a:xfrm>
        </p:grpSpPr>
      </p:grpSp>
    </p:spTree>
    <p:extLst>
      <p:ext uri="{BB962C8B-B14F-4D97-AF65-F5344CB8AC3E}">
        <p14:creationId xmlns:p14="http://schemas.microsoft.com/office/powerpoint/2010/main" val="250067382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0" name="Group 86"/>
          <p:cNvGrpSpPr>
            <a:grpSpLocks/>
          </p:cNvGrpSpPr>
          <p:nvPr/>
        </p:nvGrpSpPr>
        <p:grpSpPr bwMode="auto">
          <a:xfrm>
            <a:off x="4219485" y="293085"/>
            <a:ext cx="1296000" cy="1296000"/>
            <a:chOff x="8539" y="-186"/>
            <a:chExt cx="1415" cy="1415"/>
          </a:xfrm>
        </p:grpSpPr>
        <p:pic>
          <p:nvPicPr>
            <p:cNvPr id="1111" name="Picture 87"/>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1" name="Rectangle 88"/>
            <p:cNvSpPr>
              <a:spLocks noChangeArrowheads="1"/>
            </p:cNvSpPr>
            <p:nvPr/>
          </p:nvSpPr>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0" name="Group 29"/>
          <p:cNvGrpSpPr>
            <a:grpSpLocks/>
          </p:cNvGrpSpPr>
          <p:nvPr/>
        </p:nvGrpSpPr>
        <p:grpSpPr bwMode="auto">
          <a:xfrm>
            <a:off x="1669933" y="283146"/>
            <a:ext cx="1296000" cy="1296000"/>
            <a:chOff x="720" y="-28"/>
            <a:chExt cx="1415" cy="1415"/>
          </a:xfrm>
        </p:grpSpPr>
        <p:pic>
          <p:nvPicPr>
            <p:cNvPr id="1054" name="Picture 30"/>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ctangle 31"/>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86" name="Group 92"/>
          <p:cNvGrpSpPr>
            <a:grpSpLocks/>
          </p:cNvGrpSpPr>
          <p:nvPr/>
        </p:nvGrpSpPr>
        <p:grpSpPr bwMode="auto">
          <a:xfrm>
            <a:off x="2929933" y="283146"/>
            <a:ext cx="1296000" cy="1296000"/>
            <a:chOff x="8529" y="-186"/>
            <a:chExt cx="1415" cy="1415"/>
          </a:xfrm>
        </p:grpSpPr>
        <p:pic>
          <p:nvPicPr>
            <p:cNvPr id="1117" name="Picture 93"/>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 name="Rectangle 94"/>
            <p:cNvSpPr>
              <a:spLocks noChangeArrowheads="1"/>
            </p:cNvSpPr>
            <p:nvPr/>
          </p:nvSpPr>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7" name="Group 98"/>
          <p:cNvGrpSpPr>
            <a:grpSpLocks/>
          </p:cNvGrpSpPr>
          <p:nvPr/>
        </p:nvGrpSpPr>
        <p:grpSpPr bwMode="auto">
          <a:xfrm>
            <a:off x="5467883" y="293085"/>
            <a:ext cx="1270685" cy="1296000"/>
            <a:chOff x="8548" y="-29"/>
            <a:chExt cx="1427" cy="1415"/>
          </a:xfrm>
        </p:grpSpPr>
        <p:pic>
          <p:nvPicPr>
            <p:cNvPr id="1123" name="Picture 99"/>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60"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Rectangle 10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9" name="Group 116"/>
          <p:cNvGrpSpPr>
            <a:grpSpLocks/>
          </p:cNvGrpSpPr>
          <p:nvPr/>
        </p:nvGrpSpPr>
        <p:grpSpPr bwMode="auto">
          <a:xfrm>
            <a:off x="6709933" y="283146"/>
            <a:ext cx="1296000" cy="1296000"/>
            <a:chOff x="720" y="87"/>
            <a:chExt cx="1415" cy="1415"/>
          </a:xfrm>
        </p:grpSpPr>
        <p:pic>
          <p:nvPicPr>
            <p:cNvPr id="1141" name="Picture 117"/>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 name="Rectangle 118"/>
            <p:cNvSpPr>
              <a:spLocks noChangeArrowheads="1"/>
            </p:cNvSpPr>
            <p:nvPr/>
          </p:nvSpPr>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1" name="Group 119"/>
          <p:cNvGrpSpPr>
            <a:grpSpLocks/>
          </p:cNvGrpSpPr>
          <p:nvPr/>
        </p:nvGrpSpPr>
        <p:grpSpPr bwMode="auto">
          <a:xfrm>
            <a:off x="10492269" y="284578"/>
            <a:ext cx="1296000" cy="1296000"/>
            <a:chOff x="715" y="-29"/>
            <a:chExt cx="1415" cy="1415"/>
          </a:xfrm>
        </p:grpSpPr>
        <p:pic>
          <p:nvPicPr>
            <p:cNvPr id="1144" name="Picture 120"/>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 name="Rectangle 121"/>
            <p:cNvSpPr>
              <a:spLocks noChangeArrowheads="1"/>
            </p:cNvSpPr>
            <p:nvPr/>
          </p:nvSpPr>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4" name="Group 137"/>
          <p:cNvGrpSpPr>
            <a:grpSpLocks/>
          </p:cNvGrpSpPr>
          <p:nvPr/>
        </p:nvGrpSpPr>
        <p:grpSpPr bwMode="auto">
          <a:xfrm>
            <a:off x="7969933" y="283146"/>
            <a:ext cx="1296000" cy="1296000"/>
            <a:chOff x="720" y="-28"/>
            <a:chExt cx="1415" cy="1415"/>
          </a:xfrm>
        </p:grpSpPr>
        <p:pic>
          <p:nvPicPr>
            <p:cNvPr id="1162" name="Picture 138"/>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 name="Rectangle 139"/>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7" name="Group 146"/>
          <p:cNvGrpSpPr>
            <a:grpSpLocks/>
          </p:cNvGrpSpPr>
          <p:nvPr/>
        </p:nvGrpSpPr>
        <p:grpSpPr bwMode="auto">
          <a:xfrm>
            <a:off x="409933" y="283146"/>
            <a:ext cx="1296000" cy="1296000"/>
            <a:chOff x="720" y="-29"/>
            <a:chExt cx="1415" cy="1415"/>
          </a:xfrm>
        </p:grpSpPr>
        <p:pic>
          <p:nvPicPr>
            <p:cNvPr id="1171" name="Picture 147"/>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8" name="Rectangle 14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3" name="Group 152"/>
          <p:cNvGrpSpPr>
            <a:grpSpLocks/>
          </p:cNvGrpSpPr>
          <p:nvPr/>
        </p:nvGrpSpPr>
        <p:grpSpPr bwMode="auto">
          <a:xfrm>
            <a:off x="9229933" y="283146"/>
            <a:ext cx="1296000" cy="1296000"/>
            <a:chOff x="8539" y="-186"/>
            <a:chExt cx="1415" cy="1415"/>
          </a:xfrm>
        </p:grpSpPr>
        <p:pic>
          <p:nvPicPr>
            <p:cNvPr id="1177" name="Picture 153"/>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4" name="Rectangle 154"/>
            <p:cNvSpPr>
              <a:spLocks noChangeArrowheads="1"/>
            </p:cNvSpPr>
            <p:nvPr/>
          </p:nvSpPr>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2" name="Group 173"/>
          <p:cNvGrpSpPr>
            <a:grpSpLocks/>
          </p:cNvGrpSpPr>
          <p:nvPr/>
        </p:nvGrpSpPr>
        <p:grpSpPr bwMode="auto">
          <a:xfrm>
            <a:off x="10489933" y="1561146"/>
            <a:ext cx="1296000" cy="1296000"/>
            <a:chOff x="8539" y="-29"/>
            <a:chExt cx="1415" cy="1415"/>
          </a:xfrm>
        </p:grpSpPr>
        <p:pic>
          <p:nvPicPr>
            <p:cNvPr id="1198" name="Picture 174"/>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4" name="Rectangle 175"/>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201" name="image15.png"/>
          <p:cNvPicPr/>
          <p:nvPr/>
        </p:nvPicPr>
        <p:blipFill>
          <a:blip r:embed="rId12" cstate="print">
            <a:duotone>
              <a:schemeClr val="bg2">
                <a:shade val="45000"/>
                <a:satMod val="135000"/>
              </a:schemeClr>
              <a:prstClr val="white"/>
            </a:duotone>
          </a:blip>
          <a:stretch>
            <a:fillRect/>
          </a:stretch>
        </p:blipFill>
        <p:spPr>
          <a:xfrm>
            <a:off x="2929933" y="1561146"/>
            <a:ext cx="1296000" cy="1296000"/>
          </a:xfrm>
          <a:prstGeom prst="rect">
            <a:avLst/>
          </a:prstGeom>
        </p:spPr>
      </p:pic>
      <p:grpSp>
        <p:nvGrpSpPr>
          <p:cNvPr id="10" name="Group 14"/>
          <p:cNvGrpSpPr>
            <a:grpSpLocks/>
          </p:cNvGrpSpPr>
          <p:nvPr/>
        </p:nvGrpSpPr>
        <p:grpSpPr bwMode="auto">
          <a:xfrm>
            <a:off x="9229933" y="1563000"/>
            <a:ext cx="1296000" cy="1296000"/>
            <a:chOff x="720" y="-29"/>
            <a:chExt cx="1415" cy="1415"/>
          </a:xfrm>
        </p:grpSpPr>
        <p:pic>
          <p:nvPicPr>
            <p:cNvPr id="1039" name="Picture 15"/>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6"/>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7" name="Group 83"/>
          <p:cNvGrpSpPr>
            <a:grpSpLocks/>
          </p:cNvGrpSpPr>
          <p:nvPr/>
        </p:nvGrpSpPr>
        <p:grpSpPr bwMode="auto">
          <a:xfrm>
            <a:off x="4189933" y="1561146"/>
            <a:ext cx="1296000" cy="1296000"/>
            <a:chOff x="8529" y="-29"/>
            <a:chExt cx="1415" cy="1415"/>
          </a:xfrm>
        </p:grpSpPr>
        <p:pic>
          <p:nvPicPr>
            <p:cNvPr id="1108" name="Picture 84"/>
            <p:cNvPicPr>
              <a:picLocks noChangeAspect="1" noChangeArrowheads="1"/>
            </p:cNvPicPr>
            <p:nvPr/>
          </p:nvPicPr>
          <p:blipFill>
            <a:blip r:embed="rId1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8" name="Rectangle 85"/>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1" name="Group 104"/>
          <p:cNvGrpSpPr>
            <a:grpSpLocks/>
          </p:cNvGrpSpPr>
          <p:nvPr/>
        </p:nvGrpSpPr>
        <p:grpSpPr bwMode="auto">
          <a:xfrm>
            <a:off x="7969933" y="1561146"/>
            <a:ext cx="1296000" cy="1296000"/>
            <a:chOff x="8539" y="-29"/>
            <a:chExt cx="1415" cy="1415"/>
          </a:xfrm>
        </p:grpSpPr>
        <p:pic>
          <p:nvPicPr>
            <p:cNvPr id="1129" name="Picture 105"/>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 name="Rectangle 106"/>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3" name="Group 122"/>
          <p:cNvGrpSpPr>
            <a:grpSpLocks/>
          </p:cNvGrpSpPr>
          <p:nvPr/>
        </p:nvGrpSpPr>
        <p:grpSpPr bwMode="auto">
          <a:xfrm>
            <a:off x="1669933" y="1561146"/>
            <a:ext cx="1296000" cy="1296000"/>
            <a:chOff x="720" y="-29"/>
            <a:chExt cx="1415" cy="1415"/>
          </a:xfrm>
        </p:grpSpPr>
        <p:pic>
          <p:nvPicPr>
            <p:cNvPr id="1147" name="Picture 123"/>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 name="Rectangle 124"/>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4" name="Group 143"/>
          <p:cNvGrpSpPr>
            <a:grpSpLocks/>
          </p:cNvGrpSpPr>
          <p:nvPr/>
        </p:nvGrpSpPr>
        <p:grpSpPr bwMode="auto">
          <a:xfrm>
            <a:off x="6717260" y="1561146"/>
            <a:ext cx="1296000" cy="1296000"/>
            <a:chOff x="720" y="-29"/>
            <a:chExt cx="1415" cy="1415"/>
          </a:xfrm>
        </p:grpSpPr>
        <p:pic>
          <p:nvPicPr>
            <p:cNvPr id="1168" name="Picture 144"/>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 name="Rectangle 14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3" name="Group 164"/>
          <p:cNvGrpSpPr>
            <a:grpSpLocks/>
          </p:cNvGrpSpPr>
          <p:nvPr/>
        </p:nvGrpSpPr>
        <p:grpSpPr bwMode="auto">
          <a:xfrm>
            <a:off x="409933" y="1561146"/>
            <a:ext cx="1296000" cy="1296000"/>
            <a:chOff x="8529" y="-29"/>
            <a:chExt cx="1415" cy="1415"/>
          </a:xfrm>
        </p:grpSpPr>
        <p:pic>
          <p:nvPicPr>
            <p:cNvPr id="1189" name="Picture 165"/>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5" name="Rectangle 166"/>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6" name="Group 167"/>
          <p:cNvGrpSpPr>
            <a:grpSpLocks/>
          </p:cNvGrpSpPr>
          <p:nvPr/>
        </p:nvGrpSpPr>
        <p:grpSpPr bwMode="auto">
          <a:xfrm>
            <a:off x="5453334" y="1556329"/>
            <a:ext cx="1296000" cy="1296000"/>
            <a:chOff x="8543" y="-29"/>
            <a:chExt cx="1415" cy="1415"/>
          </a:xfrm>
        </p:grpSpPr>
        <p:pic>
          <p:nvPicPr>
            <p:cNvPr id="1192" name="Picture 168"/>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8" name="Rectangle 169"/>
            <p:cNvSpPr>
              <a:spLocks noChangeArrowheads="1"/>
            </p:cNvSpPr>
            <p:nvPr/>
          </p:nvSpPr>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9" name="Group 101"/>
          <p:cNvGrpSpPr>
            <a:grpSpLocks/>
          </p:cNvGrpSpPr>
          <p:nvPr/>
        </p:nvGrpSpPr>
        <p:grpSpPr bwMode="auto">
          <a:xfrm>
            <a:off x="6709933" y="2839146"/>
            <a:ext cx="1296000" cy="1296000"/>
            <a:chOff x="8536" y="-18"/>
            <a:chExt cx="1415" cy="1415"/>
          </a:xfrm>
        </p:grpSpPr>
        <p:pic>
          <p:nvPicPr>
            <p:cNvPr id="1126" name="Picture 102"/>
            <p:cNvPicPr>
              <a:picLocks noChangeAspect="1" noChangeArrowheads="1"/>
            </p:cNvPicPr>
            <p:nvPr/>
          </p:nvPicPr>
          <p:blipFill>
            <a:blip r:embed="rId2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 name="Rectangle 103"/>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 name="Group 2"/>
          <p:cNvGrpSpPr>
            <a:grpSpLocks/>
          </p:cNvGrpSpPr>
          <p:nvPr/>
        </p:nvGrpSpPr>
        <p:grpSpPr bwMode="auto">
          <a:xfrm>
            <a:off x="7969933" y="2839146"/>
            <a:ext cx="1296000" cy="1296000"/>
            <a:chOff x="720" y="62"/>
            <a:chExt cx="1415" cy="1415"/>
          </a:xfrm>
        </p:grpSpPr>
        <p:pic>
          <p:nvPicPr>
            <p:cNvPr id="1027" name="Picture 3"/>
            <p:cNvPicPr>
              <a:picLocks noChangeAspect="1" noChangeArrowheads="1"/>
            </p:cNvPicPr>
            <p:nvPr/>
          </p:nvPicPr>
          <p:blipFill>
            <a:blip r:embed="rId2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8"/>
          <p:cNvGrpSpPr>
            <a:grpSpLocks/>
          </p:cNvGrpSpPr>
          <p:nvPr/>
        </p:nvGrpSpPr>
        <p:grpSpPr bwMode="auto">
          <a:xfrm>
            <a:off x="409933" y="2839146"/>
            <a:ext cx="1296000" cy="1296000"/>
            <a:chOff x="720" y="85"/>
            <a:chExt cx="1415" cy="1415"/>
          </a:xfrm>
        </p:grpSpPr>
        <p:pic>
          <p:nvPicPr>
            <p:cNvPr id="1033" name="Picture 9"/>
            <p:cNvPicPr>
              <a:picLocks noChangeAspect="1" noChangeArrowheads="1"/>
            </p:cNvPicPr>
            <p:nvPr/>
          </p:nvPicPr>
          <p:blipFill>
            <a:blip r:embed="rId2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10"/>
            <p:cNvSpPr>
              <a:spLocks noChangeArrowheads="1"/>
            </p:cNvSpPr>
            <p:nvPr/>
          </p:nvSpPr>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 name="Group 20"/>
          <p:cNvGrpSpPr>
            <a:grpSpLocks/>
          </p:cNvGrpSpPr>
          <p:nvPr/>
        </p:nvGrpSpPr>
        <p:grpSpPr bwMode="auto">
          <a:xfrm>
            <a:off x="1669933" y="2839146"/>
            <a:ext cx="1296000" cy="1296000"/>
            <a:chOff x="720" y="-29"/>
            <a:chExt cx="1415" cy="1415"/>
          </a:xfrm>
        </p:grpSpPr>
        <p:pic>
          <p:nvPicPr>
            <p:cNvPr id="1045" name="Picture 21"/>
            <p:cNvPicPr>
              <a:picLocks noChangeAspect="1" noChangeArrowheads="1"/>
            </p:cNvPicPr>
            <p:nvPr/>
          </p:nvPicPr>
          <p:blipFill>
            <a:blip r:embed="rId2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2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5" name="Group 110"/>
          <p:cNvGrpSpPr>
            <a:grpSpLocks/>
          </p:cNvGrpSpPr>
          <p:nvPr/>
        </p:nvGrpSpPr>
        <p:grpSpPr bwMode="auto">
          <a:xfrm>
            <a:off x="5452772" y="2837450"/>
            <a:ext cx="1277682" cy="1287757"/>
            <a:chOff x="8548" y="-25"/>
            <a:chExt cx="1395" cy="1406"/>
          </a:xfrm>
        </p:grpSpPr>
        <p:pic>
          <p:nvPicPr>
            <p:cNvPr id="1135" name="Picture 111"/>
            <p:cNvPicPr>
              <a:picLocks noChangeAspect="1" noChangeArrowheads="1"/>
            </p:cNvPicPr>
            <p:nvPr/>
          </p:nvPicPr>
          <p:blipFill>
            <a:blip r:embed="rId2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4"/>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 name="Rectangle 112"/>
            <p:cNvSpPr>
              <a:spLocks noChangeArrowheads="1"/>
            </p:cNvSpPr>
            <p:nvPr/>
          </p:nvSpPr>
          <p:spPr bwMode="auto">
            <a:xfrm>
              <a:off x="8548"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7" name="Group 113"/>
          <p:cNvGrpSpPr>
            <a:grpSpLocks/>
          </p:cNvGrpSpPr>
          <p:nvPr/>
        </p:nvGrpSpPr>
        <p:grpSpPr bwMode="auto">
          <a:xfrm>
            <a:off x="4189933" y="2839146"/>
            <a:ext cx="1296000" cy="1296000"/>
            <a:chOff x="8536" y="-34"/>
            <a:chExt cx="1415" cy="1415"/>
          </a:xfrm>
        </p:grpSpPr>
        <p:pic>
          <p:nvPicPr>
            <p:cNvPr id="1138" name="Picture 114"/>
            <p:cNvPicPr>
              <a:picLocks noChangeAspect="1" noChangeArrowheads="1"/>
            </p:cNvPicPr>
            <p:nvPr/>
          </p:nvPicPr>
          <p:blipFill>
            <a:blip r:embed="rId2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 name="Rectangle 115"/>
            <p:cNvSpPr>
              <a:spLocks noChangeArrowheads="1"/>
            </p:cNvSpPr>
            <p:nvPr/>
          </p:nvSpPr>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9" name="Group 131"/>
          <p:cNvGrpSpPr>
            <a:grpSpLocks/>
          </p:cNvGrpSpPr>
          <p:nvPr/>
        </p:nvGrpSpPr>
        <p:grpSpPr bwMode="auto">
          <a:xfrm>
            <a:off x="2935339" y="2839146"/>
            <a:ext cx="1296000" cy="1296000"/>
            <a:chOff x="720" y="-16"/>
            <a:chExt cx="1415" cy="1415"/>
          </a:xfrm>
        </p:grpSpPr>
        <p:pic>
          <p:nvPicPr>
            <p:cNvPr id="1156" name="Picture 132"/>
            <p:cNvPicPr>
              <a:picLocks noChangeAspect="1" noChangeArrowheads="1"/>
            </p:cNvPicPr>
            <p:nvPr/>
          </p:nvPicPr>
          <p:blipFill>
            <a:blip r:embed="rId2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 name="Rectangle 133"/>
            <p:cNvSpPr>
              <a:spLocks noChangeArrowheads="1"/>
            </p:cNvSpPr>
            <p:nvPr/>
          </p:nvSpPr>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7" name="Group 158"/>
          <p:cNvGrpSpPr>
            <a:grpSpLocks/>
          </p:cNvGrpSpPr>
          <p:nvPr/>
        </p:nvGrpSpPr>
        <p:grpSpPr bwMode="auto">
          <a:xfrm>
            <a:off x="9229933" y="2839146"/>
            <a:ext cx="1296000" cy="1296000"/>
            <a:chOff x="8539" y="-29"/>
            <a:chExt cx="1415" cy="1415"/>
          </a:xfrm>
        </p:grpSpPr>
        <p:pic>
          <p:nvPicPr>
            <p:cNvPr id="1183" name="Picture 159"/>
            <p:cNvPicPr>
              <a:picLocks noChangeAspect="1" noChangeArrowheads="1"/>
            </p:cNvPicPr>
            <p:nvPr/>
          </p:nvPicPr>
          <p:blipFill>
            <a:blip r:embed="rId2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9" name="Rectangle 16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5" name="Group 176"/>
          <p:cNvGrpSpPr>
            <a:grpSpLocks/>
          </p:cNvGrpSpPr>
          <p:nvPr/>
        </p:nvGrpSpPr>
        <p:grpSpPr bwMode="auto">
          <a:xfrm>
            <a:off x="10489933" y="2839146"/>
            <a:ext cx="1296000" cy="1296000"/>
            <a:chOff x="8539" y="-29"/>
            <a:chExt cx="1415" cy="1415"/>
          </a:xfrm>
        </p:grpSpPr>
        <p:pic>
          <p:nvPicPr>
            <p:cNvPr id="1201" name="Picture 177"/>
            <p:cNvPicPr>
              <a:picLocks noChangeAspect="1" noChangeArrowheads="1"/>
            </p:cNvPicPr>
            <p:nvPr/>
          </p:nvPicPr>
          <p:blipFill>
            <a:blip r:embed="rId2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 name="Rectangle 178"/>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7" name="Group 128"/>
          <p:cNvGrpSpPr>
            <a:grpSpLocks/>
          </p:cNvGrpSpPr>
          <p:nvPr/>
        </p:nvGrpSpPr>
        <p:grpSpPr bwMode="auto">
          <a:xfrm>
            <a:off x="2929933" y="4099146"/>
            <a:ext cx="1296000" cy="1296000"/>
            <a:chOff x="720" y="-26"/>
            <a:chExt cx="1415" cy="1415"/>
          </a:xfrm>
        </p:grpSpPr>
        <p:pic>
          <p:nvPicPr>
            <p:cNvPr id="1153" name="Picture 129"/>
            <p:cNvPicPr>
              <a:picLocks noChangeAspect="1" noChangeArrowheads="1"/>
            </p:cNvPicPr>
            <p:nvPr/>
          </p:nvPicPr>
          <p:blipFill>
            <a:blip r:embed="rId2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 name="Rectangle 130"/>
            <p:cNvSpPr>
              <a:spLocks noChangeArrowheads="1"/>
            </p:cNvSpPr>
            <p:nvPr/>
          </p:nvSpPr>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5"/>
          <p:cNvGrpSpPr>
            <a:grpSpLocks/>
          </p:cNvGrpSpPr>
          <p:nvPr/>
        </p:nvGrpSpPr>
        <p:grpSpPr bwMode="auto">
          <a:xfrm>
            <a:off x="409933" y="4099146"/>
            <a:ext cx="1296000" cy="1296000"/>
            <a:chOff x="720" y="96"/>
            <a:chExt cx="1415" cy="1415"/>
          </a:xfrm>
        </p:grpSpPr>
        <p:pic>
          <p:nvPicPr>
            <p:cNvPr id="1030" name="Picture 6"/>
            <p:cNvPicPr>
              <a:picLocks noChangeAspect="1" noChangeArrowheads="1"/>
            </p:cNvPicPr>
            <p:nvPr/>
          </p:nvPicPr>
          <p:blipFill>
            <a:blip r:embed="rId3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2" name="Group 17"/>
          <p:cNvGrpSpPr>
            <a:grpSpLocks/>
          </p:cNvGrpSpPr>
          <p:nvPr/>
        </p:nvGrpSpPr>
        <p:grpSpPr bwMode="auto">
          <a:xfrm>
            <a:off x="6709933" y="4099146"/>
            <a:ext cx="1296000" cy="1296000"/>
            <a:chOff x="720" y="-29"/>
            <a:chExt cx="1415" cy="1415"/>
          </a:xfrm>
        </p:grpSpPr>
        <p:pic>
          <p:nvPicPr>
            <p:cNvPr id="1042" name="Picture 18"/>
            <p:cNvPicPr>
              <a:picLocks noChangeAspect="1" noChangeArrowheads="1"/>
            </p:cNvPicPr>
            <p:nvPr/>
          </p:nvPicPr>
          <p:blipFill>
            <a:blip r:embed="rId3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6" name="Group 23"/>
          <p:cNvGrpSpPr>
            <a:grpSpLocks/>
          </p:cNvGrpSpPr>
          <p:nvPr/>
        </p:nvGrpSpPr>
        <p:grpSpPr bwMode="auto">
          <a:xfrm>
            <a:off x="1669933" y="4099146"/>
            <a:ext cx="1296000" cy="1296000"/>
            <a:chOff x="720" y="-29"/>
            <a:chExt cx="1415" cy="1415"/>
          </a:xfrm>
        </p:grpSpPr>
        <p:pic>
          <p:nvPicPr>
            <p:cNvPr id="1048" name="Picture 24"/>
            <p:cNvPicPr>
              <a:picLocks noChangeAspect="1" noChangeArrowheads="1"/>
            </p:cNvPicPr>
            <p:nvPr/>
          </p:nvPicPr>
          <p:blipFill>
            <a:blip r:embed="rId3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2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3" name="Group 107"/>
          <p:cNvGrpSpPr>
            <a:grpSpLocks/>
          </p:cNvGrpSpPr>
          <p:nvPr/>
        </p:nvGrpSpPr>
        <p:grpSpPr bwMode="auto">
          <a:xfrm>
            <a:off x="5449933" y="4099146"/>
            <a:ext cx="1296000" cy="1296000"/>
            <a:chOff x="8536" y="-18"/>
            <a:chExt cx="1415" cy="1415"/>
          </a:xfrm>
        </p:grpSpPr>
        <p:pic>
          <p:nvPicPr>
            <p:cNvPr id="1132" name="Picture 108"/>
            <p:cNvPicPr>
              <a:picLocks noChangeAspect="1" noChangeArrowheads="1"/>
            </p:cNvPicPr>
            <p:nvPr/>
          </p:nvPicPr>
          <p:blipFill>
            <a:blip r:embed="rId3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 name="Rectangle 109"/>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1" name="Group 140"/>
          <p:cNvGrpSpPr>
            <a:grpSpLocks/>
          </p:cNvGrpSpPr>
          <p:nvPr/>
        </p:nvGrpSpPr>
        <p:grpSpPr bwMode="auto">
          <a:xfrm>
            <a:off x="7969933" y="4099146"/>
            <a:ext cx="1332000" cy="1296000"/>
            <a:chOff x="720" y="-29"/>
            <a:chExt cx="1415" cy="1415"/>
          </a:xfrm>
        </p:grpSpPr>
        <p:pic>
          <p:nvPicPr>
            <p:cNvPr id="1165" name="Picture 141"/>
            <p:cNvPicPr>
              <a:picLocks noChangeAspect="1" noChangeArrowheads="1"/>
            </p:cNvPicPr>
            <p:nvPr/>
          </p:nvPicPr>
          <p:blipFill>
            <a:blip r:embed="rId3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2" name="Rectangle 14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0" name="Group 161"/>
          <p:cNvGrpSpPr>
            <a:grpSpLocks/>
          </p:cNvGrpSpPr>
          <p:nvPr/>
        </p:nvGrpSpPr>
        <p:grpSpPr bwMode="auto">
          <a:xfrm>
            <a:off x="9229933" y="4099146"/>
            <a:ext cx="1296000" cy="1296000"/>
            <a:chOff x="8539" y="-14"/>
            <a:chExt cx="1415" cy="1415"/>
          </a:xfrm>
        </p:grpSpPr>
        <p:pic>
          <p:nvPicPr>
            <p:cNvPr id="1186" name="Picture 162"/>
            <p:cNvPicPr>
              <a:picLocks noChangeAspect="1" noChangeArrowheads="1"/>
            </p:cNvPicPr>
            <p:nvPr/>
          </p:nvPicPr>
          <p:blipFill>
            <a:blip r:embed="rId3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2" name="Rectangle 163"/>
            <p:cNvSpPr>
              <a:spLocks noChangeArrowheads="1"/>
            </p:cNvSpPr>
            <p:nvPr/>
          </p:nvSpPr>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8" name="Group 179"/>
          <p:cNvGrpSpPr>
            <a:grpSpLocks/>
          </p:cNvGrpSpPr>
          <p:nvPr/>
        </p:nvGrpSpPr>
        <p:grpSpPr bwMode="auto">
          <a:xfrm>
            <a:off x="10489933" y="4099146"/>
            <a:ext cx="1296000" cy="1296000"/>
            <a:chOff x="8539" y="-29"/>
            <a:chExt cx="1415" cy="1415"/>
          </a:xfrm>
        </p:grpSpPr>
        <p:pic>
          <p:nvPicPr>
            <p:cNvPr id="1204" name="Picture 180"/>
            <p:cNvPicPr>
              <a:picLocks noChangeAspect="1" noChangeArrowheads="1"/>
            </p:cNvPicPr>
            <p:nvPr/>
          </p:nvPicPr>
          <p:blipFill>
            <a:blip r:embed="rId3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0" name="Rectangle 181"/>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64" name="Group 185"/>
          <p:cNvGrpSpPr>
            <a:grpSpLocks/>
          </p:cNvGrpSpPr>
          <p:nvPr/>
        </p:nvGrpSpPr>
        <p:grpSpPr bwMode="auto">
          <a:xfrm>
            <a:off x="4201155" y="4114670"/>
            <a:ext cx="1296000" cy="1296000"/>
            <a:chOff x="8537" y="-39"/>
            <a:chExt cx="1435" cy="1435"/>
          </a:xfrm>
        </p:grpSpPr>
        <p:pic>
          <p:nvPicPr>
            <p:cNvPr id="1210" name="Picture 186"/>
            <p:cNvPicPr>
              <a:picLocks noChangeAspect="1" noChangeArrowheads="1"/>
            </p:cNvPicPr>
            <p:nvPr/>
          </p:nvPicPr>
          <p:blipFill>
            <a:blip r:embed="rId3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7"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6" name="Rectangle 187"/>
            <p:cNvSpPr>
              <a:spLocks noChangeArrowheads="1"/>
            </p:cNvSpPr>
            <p:nvPr/>
          </p:nvSpPr>
          <p:spPr bwMode="auto">
            <a:xfrm>
              <a:off x="8547"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83" name="Group 89"/>
          <p:cNvGrpSpPr>
            <a:grpSpLocks/>
          </p:cNvGrpSpPr>
          <p:nvPr/>
        </p:nvGrpSpPr>
        <p:grpSpPr bwMode="auto">
          <a:xfrm>
            <a:off x="4189933" y="5377146"/>
            <a:ext cx="1296000" cy="1296000"/>
            <a:chOff x="8539" y="-187"/>
            <a:chExt cx="1415" cy="1415"/>
          </a:xfrm>
        </p:grpSpPr>
        <p:pic>
          <p:nvPicPr>
            <p:cNvPr id="1114" name="Picture 90"/>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4" name="Rectangle 91"/>
            <p:cNvSpPr>
              <a:spLocks noChangeArrowheads="1"/>
            </p:cNvSpPr>
            <p:nvPr/>
          </p:nvSpPr>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 name="Group 11"/>
          <p:cNvGrpSpPr>
            <a:grpSpLocks/>
          </p:cNvGrpSpPr>
          <p:nvPr/>
        </p:nvGrpSpPr>
        <p:grpSpPr bwMode="auto">
          <a:xfrm>
            <a:off x="1669933" y="5376626"/>
            <a:ext cx="1296000" cy="1296384"/>
            <a:chOff x="720" y="96"/>
            <a:chExt cx="1415" cy="1415"/>
          </a:xfrm>
        </p:grpSpPr>
        <p:pic>
          <p:nvPicPr>
            <p:cNvPr id="1036" name="Picture 12"/>
            <p:cNvPicPr>
              <a:picLocks noChangeAspect="1" noChangeArrowheads="1"/>
            </p:cNvPicPr>
            <p:nvPr/>
          </p:nvPicPr>
          <p:blipFill>
            <a:blip r:embed="rId3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3"/>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 name="Group 26"/>
          <p:cNvGrpSpPr>
            <a:grpSpLocks/>
          </p:cNvGrpSpPr>
          <p:nvPr/>
        </p:nvGrpSpPr>
        <p:grpSpPr bwMode="auto">
          <a:xfrm>
            <a:off x="9229933" y="5377146"/>
            <a:ext cx="1296000" cy="1296000"/>
            <a:chOff x="720" y="-29"/>
            <a:chExt cx="1415" cy="1415"/>
          </a:xfrm>
        </p:grpSpPr>
        <p:pic>
          <p:nvPicPr>
            <p:cNvPr id="1051" name="Picture 27"/>
            <p:cNvPicPr>
              <a:picLocks noChangeAspect="1" noChangeArrowheads="1"/>
            </p:cNvPicPr>
            <p:nvPr/>
          </p:nvPicPr>
          <p:blipFill>
            <a:blip r:embed="rId4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2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1" name="Group 77"/>
          <p:cNvGrpSpPr>
            <a:grpSpLocks/>
          </p:cNvGrpSpPr>
          <p:nvPr/>
        </p:nvGrpSpPr>
        <p:grpSpPr bwMode="auto">
          <a:xfrm>
            <a:off x="409933" y="5377146"/>
            <a:ext cx="1296000" cy="1296000"/>
            <a:chOff x="720" y="-29"/>
            <a:chExt cx="1415" cy="1415"/>
          </a:xfrm>
        </p:grpSpPr>
        <p:pic>
          <p:nvPicPr>
            <p:cNvPr id="1102" name="Picture 78"/>
            <p:cNvPicPr>
              <a:picLocks noChangeAspect="1" noChangeArrowheads="1"/>
            </p:cNvPicPr>
            <p:nvPr/>
          </p:nvPicPr>
          <p:blipFill>
            <a:blip r:embed="rId4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2" name="Rectangle 7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4" name="Group 80"/>
          <p:cNvGrpSpPr>
            <a:grpSpLocks/>
          </p:cNvGrpSpPr>
          <p:nvPr/>
        </p:nvGrpSpPr>
        <p:grpSpPr bwMode="auto">
          <a:xfrm>
            <a:off x="5449933" y="5377146"/>
            <a:ext cx="1296000" cy="1296000"/>
            <a:chOff x="8539" y="-29"/>
            <a:chExt cx="1415" cy="1415"/>
          </a:xfrm>
        </p:grpSpPr>
        <p:pic>
          <p:nvPicPr>
            <p:cNvPr id="1105" name="Picture 81"/>
            <p:cNvPicPr>
              <a:picLocks noChangeAspect="1" noChangeArrowheads="1"/>
            </p:cNvPicPr>
            <p:nvPr/>
          </p:nvPicPr>
          <p:blipFill>
            <a:blip r:embed="rId4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3" y="-29"/>
              <a:ext cx="1393" cy="1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 name="Rectangle 82"/>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5" name="Group 125"/>
          <p:cNvGrpSpPr>
            <a:grpSpLocks/>
          </p:cNvGrpSpPr>
          <p:nvPr/>
        </p:nvGrpSpPr>
        <p:grpSpPr bwMode="auto">
          <a:xfrm>
            <a:off x="7969933" y="5377146"/>
            <a:ext cx="1296000" cy="1296000"/>
            <a:chOff x="720" y="-29"/>
            <a:chExt cx="1415" cy="1415"/>
          </a:xfrm>
        </p:grpSpPr>
        <p:pic>
          <p:nvPicPr>
            <p:cNvPr id="1150" name="Picture 126"/>
            <p:cNvPicPr>
              <a:picLocks noChangeAspect="1" noChangeArrowheads="1"/>
            </p:cNvPicPr>
            <p:nvPr/>
          </p:nvPicPr>
          <p:blipFill>
            <a:blip r:embed="rId4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 name="Rectangle 127"/>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1" name="Group 134"/>
          <p:cNvGrpSpPr>
            <a:grpSpLocks/>
          </p:cNvGrpSpPr>
          <p:nvPr/>
        </p:nvGrpSpPr>
        <p:grpSpPr bwMode="auto">
          <a:xfrm>
            <a:off x="6709933" y="5377146"/>
            <a:ext cx="1296000" cy="1296000"/>
            <a:chOff x="720" y="-29"/>
            <a:chExt cx="1415" cy="1415"/>
          </a:xfrm>
        </p:grpSpPr>
        <p:pic>
          <p:nvPicPr>
            <p:cNvPr id="1159" name="Picture 135"/>
            <p:cNvPicPr>
              <a:picLocks noChangeAspect="1" noChangeArrowheads="1"/>
            </p:cNvPicPr>
            <p:nvPr/>
          </p:nvPicPr>
          <p:blipFill>
            <a:blip r:embed="rId4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Rectangle 136"/>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0" name="Group 149"/>
          <p:cNvGrpSpPr>
            <a:grpSpLocks/>
          </p:cNvGrpSpPr>
          <p:nvPr/>
        </p:nvGrpSpPr>
        <p:grpSpPr bwMode="auto">
          <a:xfrm>
            <a:off x="2929933" y="5377146"/>
            <a:ext cx="1296000" cy="1296000"/>
            <a:chOff x="710" y="-29"/>
            <a:chExt cx="1415" cy="1415"/>
          </a:xfrm>
        </p:grpSpPr>
        <p:pic>
          <p:nvPicPr>
            <p:cNvPr id="1174" name="Picture 150"/>
            <p:cNvPicPr>
              <a:picLocks noChangeAspect="1" noChangeArrowheads="1"/>
            </p:cNvPicPr>
            <p:nvPr/>
          </p:nvPicPr>
          <p:blipFill>
            <a:blip r:embed="rId4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1" name="Rectangle 151"/>
            <p:cNvSpPr>
              <a:spLocks noChangeArrowheads="1"/>
            </p:cNvSpPr>
            <p:nvPr/>
          </p:nvSpPr>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6" name="Group 155"/>
          <p:cNvGrpSpPr>
            <a:grpSpLocks/>
          </p:cNvGrpSpPr>
          <p:nvPr/>
        </p:nvGrpSpPr>
        <p:grpSpPr bwMode="auto">
          <a:xfrm>
            <a:off x="10479994" y="5366879"/>
            <a:ext cx="1296000" cy="1296000"/>
            <a:chOff x="8539" y="-29"/>
            <a:chExt cx="1415" cy="1415"/>
          </a:xfrm>
        </p:grpSpPr>
        <p:pic>
          <p:nvPicPr>
            <p:cNvPr id="1180" name="Picture 156"/>
            <p:cNvPicPr>
              <a:picLocks noChangeAspect="1" noChangeArrowheads="1"/>
            </p:cNvPicPr>
            <p:nvPr/>
          </p:nvPicPr>
          <p:blipFill>
            <a:blip r:embed="rId4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1" name="Picture 157"/>
            <p:cNvPicPr>
              <a:picLocks noChangeAspect="1" noChangeArrowheads="1"/>
            </p:cNvPicPr>
            <p:nvPr/>
          </p:nvPicPr>
          <p:blipFill>
            <a:blip r:embed="rId4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5" name="TextBox 134"/>
          <p:cNvSpPr txBox="1"/>
          <p:nvPr/>
        </p:nvSpPr>
        <p:spPr>
          <a:xfrm>
            <a:off x="4204498" y="4246298"/>
            <a:ext cx="7574611" cy="1138773"/>
          </a:xfrm>
          <a:prstGeom prst="rect">
            <a:avLst/>
          </a:prstGeom>
          <a:solidFill>
            <a:schemeClr val="bg1">
              <a:alpha val="51000"/>
            </a:schemeClr>
          </a:solidFill>
          <a:effectLst>
            <a:glow rad="63500">
              <a:schemeClr val="bg1">
                <a:lumMod val="95000"/>
                <a:alpha val="60000"/>
              </a:schemeClr>
            </a:glow>
          </a:effectLst>
        </p:spPr>
        <p:txBody>
          <a:bodyPr wrap="square" rtlCol="0">
            <a:spAutoFit/>
          </a:bodyPr>
          <a:lstStyle/>
          <a:p>
            <a:r>
              <a:rPr lang="en-GB" sz="2400" dirty="0"/>
              <a:t>“I’m trying to explore the full consequences of migration on individuals, families, and the economy around the world.”</a:t>
            </a:r>
          </a:p>
          <a:p>
            <a:pPr algn="r"/>
            <a:r>
              <a:rPr lang="en-GB" sz="2000" b="1" dirty="0"/>
              <a:t>Dr Liliana Harding (Lecturer on </a:t>
            </a:r>
            <a:r>
              <a:rPr lang="en-GB" sz="2000" b="1" i="1" dirty="0"/>
              <a:t>Labour Economics</a:t>
            </a:r>
            <a:r>
              <a:rPr lang="en-GB" sz="2000" b="1" dirty="0"/>
              <a:t>) </a:t>
            </a:r>
          </a:p>
        </p:txBody>
      </p:sp>
      <p:grpSp>
        <p:nvGrpSpPr>
          <p:cNvPr id="7173" name="Group 47"/>
          <p:cNvGrpSpPr>
            <a:grpSpLocks/>
          </p:cNvGrpSpPr>
          <p:nvPr/>
        </p:nvGrpSpPr>
        <p:grpSpPr bwMode="auto">
          <a:xfrm>
            <a:off x="3330575" y="2351088"/>
            <a:ext cx="898525" cy="898525"/>
            <a:chOff x="720" y="-29"/>
            <a:chExt cx="1415" cy="1415"/>
          </a:xfrm>
        </p:grpSpPr>
      </p:grpSp>
      <p:grpSp>
        <p:nvGrpSpPr>
          <p:cNvPr id="7176" name="Group 56"/>
          <p:cNvGrpSpPr>
            <a:grpSpLocks/>
          </p:cNvGrpSpPr>
          <p:nvPr/>
        </p:nvGrpSpPr>
        <p:grpSpPr bwMode="auto">
          <a:xfrm>
            <a:off x="3330575" y="3524250"/>
            <a:ext cx="898525" cy="898525"/>
            <a:chOff x="720" y="-29"/>
            <a:chExt cx="1415" cy="1415"/>
          </a:xfrm>
        </p:grpSpPr>
      </p:grpSp>
      <p:grpSp>
        <p:nvGrpSpPr>
          <p:cNvPr id="7179" name="Group 50"/>
          <p:cNvGrpSpPr>
            <a:grpSpLocks/>
          </p:cNvGrpSpPr>
          <p:nvPr/>
        </p:nvGrpSpPr>
        <p:grpSpPr bwMode="auto">
          <a:xfrm>
            <a:off x="3330575" y="4699000"/>
            <a:ext cx="898525" cy="898525"/>
            <a:chOff x="720" y="-29"/>
            <a:chExt cx="1415" cy="1415"/>
          </a:xfrm>
        </p:grpSpPr>
      </p:grpSp>
      <p:grpSp>
        <p:nvGrpSpPr>
          <p:cNvPr id="7182" name="Group 53"/>
          <p:cNvGrpSpPr>
            <a:grpSpLocks/>
          </p:cNvGrpSpPr>
          <p:nvPr/>
        </p:nvGrpSpPr>
        <p:grpSpPr bwMode="auto">
          <a:xfrm>
            <a:off x="3330575" y="0"/>
            <a:ext cx="898525" cy="898525"/>
            <a:chOff x="720" y="-28"/>
            <a:chExt cx="1415" cy="1415"/>
          </a:xfrm>
        </p:grpSpPr>
      </p:grpSp>
    </p:spTree>
    <p:extLst>
      <p:ext uri="{BB962C8B-B14F-4D97-AF65-F5344CB8AC3E}">
        <p14:creationId xmlns:p14="http://schemas.microsoft.com/office/powerpoint/2010/main" val="202177272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0" name="Group 86"/>
          <p:cNvGrpSpPr>
            <a:grpSpLocks/>
          </p:cNvGrpSpPr>
          <p:nvPr/>
        </p:nvGrpSpPr>
        <p:grpSpPr bwMode="auto">
          <a:xfrm>
            <a:off x="4219485" y="293085"/>
            <a:ext cx="1296000" cy="1296000"/>
            <a:chOff x="8539" y="-186"/>
            <a:chExt cx="1415" cy="1415"/>
          </a:xfrm>
        </p:grpSpPr>
        <p:pic>
          <p:nvPicPr>
            <p:cNvPr id="1111" name="Picture 87"/>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1" name="Rectangle 88"/>
            <p:cNvSpPr>
              <a:spLocks noChangeArrowheads="1"/>
            </p:cNvSpPr>
            <p:nvPr/>
          </p:nvSpPr>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0" name="Group 29"/>
          <p:cNvGrpSpPr>
            <a:grpSpLocks/>
          </p:cNvGrpSpPr>
          <p:nvPr/>
        </p:nvGrpSpPr>
        <p:grpSpPr bwMode="auto">
          <a:xfrm>
            <a:off x="1669933" y="283146"/>
            <a:ext cx="1296000" cy="1296000"/>
            <a:chOff x="720" y="-28"/>
            <a:chExt cx="1415" cy="1415"/>
          </a:xfrm>
        </p:grpSpPr>
        <p:pic>
          <p:nvPicPr>
            <p:cNvPr id="1054" name="Picture 30"/>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ctangle 31"/>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86" name="Group 92"/>
          <p:cNvGrpSpPr>
            <a:grpSpLocks/>
          </p:cNvGrpSpPr>
          <p:nvPr/>
        </p:nvGrpSpPr>
        <p:grpSpPr bwMode="auto">
          <a:xfrm>
            <a:off x="2929933" y="283146"/>
            <a:ext cx="1296000" cy="1296000"/>
            <a:chOff x="8529" y="-186"/>
            <a:chExt cx="1415" cy="1415"/>
          </a:xfrm>
        </p:grpSpPr>
        <p:pic>
          <p:nvPicPr>
            <p:cNvPr id="1117" name="Picture 93"/>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 name="Rectangle 94"/>
            <p:cNvSpPr>
              <a:spLocks noChangeArrowheads="1"/>
            </p:cNvSpPr>
            <p:nvPr/>
          </p:nvSpPr>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7" name="Group 98"/>
          <p:cNvGrpSpPr>
            <a:grpSpLocks/>
          </p:cNvGrpSpPr>
          <p:nvPr/>
        </p:nvGrpSpPr>
        <p:grpSpPr bwMode="auto">
          <a:xfrm>
            <a:off x="5467883" y="293085"/>
            <a:ext cx="1270685" cy="1296000"/>
            <a:chOff x="8548" y="-29"/>
            <a:chExt cx="1427" cy="1415"/>
          </a:xfrm>
        </p:grpSpPr>
        <p:pic>
          <p:nvPicPr>
            <p:cNvPr id="1123" name="Picture 99"/>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60"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Rectangle 10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9" name="Group 116"/>
          <p:cNvGrpSpPr>
            <a:grpSpLocks/>
          </p:cNvGrpSpPr>
          <p:nvPr/>
        </p:nvGrpSpPr>
        <p:grpSpPr bwMode="auto">
          <a:xfrm>
            <a:off x="6709933" y="283146"/>
            <a:ext cx="1296000" cy="1296000"/>
            <a:chOff x="720" y="87"/>
            <a:chExt cx="1415" cy="1415"/>
          </a:xfrm>
        </p:grpSpPr>
        <p:pic>
          <p:nvPicPr>
            <p:cNvPr id="1141" name="Picture 117"/>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 name="Rectangle 118"/>
            <p:cNvSpPr>
              <a:spLocks noChangeArrowheads="1"/>
            </p:cNvSpPr>
            <p:nvPr/>
          </p:nvSpPr>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1" name="Group 119"/>
          <p:cNvGrpSpPr>
            <a:grpSpLocks/>
          </p:cNvGrpSpPr>
          <p:nvPr/>
        </p:nvGrpSpPr>
        <p:grpSpPr bwMode="auto">
          <a:xfrm>
            <a:off x="10492269" y="284578"/>
            <a:ext cx="1296000" cy="1296000"/>
            <a:chOff x="715" y="-29"/>
            <a:chExt cx="1415" cy="1415"/>
          </a:xfrm>
        </p:grpSpPr>
        <p:pic>
          <p:nvPicPr>
            <p:cNvPr id="1144" name="Picture 120"/>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 name="Rectangle 121"/>
            <p:cNvSpPr>
              <a:spLocks noChangeArrowheads="1"/>
            </p:cNvSpPr>
            <p:nvPr/>
          </p:nvSpPr>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4" name="Group 137"/>
          <p:cNvGrpSpPr>
            <a:grpSpLocks/>
          </p:cNvGrpSpPr>
          <p:nvPr/>
        </p:nvGrpSpPr>
        <p:grpSpPr bwMode="auto">
          <a:xfrm>
            <a:off x="7969933" y="283146"/>
            <a:ext cx="1296000" cy="1296000"/>
            <a:chOff x="720" y="-28"/>
            <a:chExt cx="1415" cy="1415"/>
          </a:xfrm>
        </p:grpSpPr>
        <p:pic>
          <p:nvPicPr>
            <p:cNvPr id="1162" name="Picture 138"/>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 name="Rectangle 139"/>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7" name="Group 146"/>
          <p:cNvGrpSpPr>
            <a:grpSpLocks/>
          </p:cNvGrpSpPr>
          <p:nvPr/>
        </p:nvGrpSpPr>
        <p:grpSpPr bwMode="auto">
          <a:xfrm>
            <a:off x="409933" y="283146"/>
            <a:ext cx="1296000" cy="1296000"/>
            <a:chOff x="720" y="-29"/>
            <a:chExt cx="1415" cy="1415"/>
          </a:xfrm>
        </p:grpSpPr>
        <p:pic>
          <p:nvPicPr>
            <p:cNvPr id="1171" name="Picture 147"/>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8" name="Rectangle 14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3" name="Group 152"/>
          <p:cNvGrpSpPr>
            <a:grpSpLocks/>
          </p:cNvGrpSpPr>
          <p:nvPr/>
        </p:nvGrpSpPr>
        <p:grpSpPr bwMode="auto">
          <a:xfrm>
            <a:off x="9229933" y="283146"/>
            <a:ext cx="1296000" cy="1296000"/>
            <a:chOff x="8539" y="-186"/>
            <a:chExt cx="1415" cy="1415"/>
          </a:xfrm>
        </p:grpSpPr>
        <p:pic>
          <p:nvPicPr>
            <p:cNvPr id="1177" name="Picture 153"/>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4" name="Rectangle 154"/>
            <p:cNvSpPr>
              <a:spLocks noChangeArrowheads="1"/>
            </p:cNvSpPr>
            <p:nvPr/>
          </p:nvSpPr>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2" name="Group 173"/>
          <p:cNvGrpSpPr>
            <a:grpSpLocks/>
          </p:cNvGrpSpPr>
          <p:nvPr/>
        </p:nvGrpSpPr>
        <p:grpSpPr bwMode="auto">
          <a:xfrm>
            <a:off x="10489933" y="1561146"/>
            <a:ext cx="1296000" cy="1296000"/>
            <a:chOff x="8539" y="-29"/>
            <a:chExt cx="1415" cy="1415"/>
          </a:xfrm>
        </p:grpSpPr>
        <p:pic>
          <p:nvPicPr>
            <p:cNvPr id="1198" name="Picture 174"/>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4" name="Rectangle 175"/>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201" name="image15.png"/>
          <p:cNvPicPr/>
          <p:nvPr/>
        </p:nvPicPr>
        <p:blipFill>
          <a:blip r:embed="rId12" cstate="print">
            <a:duotone>
              <a:schemeClr val="bg2">
                <a:shade val="45000"/>
                <a:satMod val="135000"/>
              </a:schemeClr>
              <a:prstClr val="white"/>
            </a:duotone>
          </a:blip>
          <a:stretch>
            <a:fillRect/>
          </a:stretch>
        </p:blipFill>
        <p:spPr>
          <a:xfrm>
            <a:off x="2929933" y="1561146"/>
            <a:ext cx="1296000" cy="1296000"/>
          </a:xfrm>
          <a:prstGeom prst="rect">
            <a:avLst/>
          </a:prstGeom>
        </p:spPr>
      </p:pic>
      <p:grpSp>
        <p:nvGrpSpPr>
          <p:cNvPr id="10" name="Group 14"/>
          <p:cNvGrpSpPr>
            <a:grpSpLocks/>
          </p:cNvGrpSpPr>
          <p:nvPr/>
        </p:nvGrpSpPr>
        <p:grpSpPr bwMode="auto">
          <a:xfrm>
            <a:off x="9229933" y="1563000"/>
            <a:ext cx="1296000" cy="1296000"/>
            <a:chOff x="720" y="-29"/>
            <a:chExt cx="1415" cy="1415"/>
          </a:xfrm>
        </p:grpSpPr>
        <p:pic>
          <p:nvPicPr>
            <p:cNvPr id="1039" name="Picture 15"/>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6"/>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7" name="Group 83"/>
          <p:cNvGrpSpPr>
            <a:grpSpLocks/>
          </p:cNvGrpSpPr>
          <p:nvPr/>
        </p:nvGrpSpPr>
        <p:grpSpPr bwMode="auto">
          <a:xfrm>
            <a:off x="4189933" y="1561146"/>
            <a:ext cx="1296000" cy="1296000"/>
            <a:chOff x="8529" y="-29"/>
            <a:chExt cx="1415" cy="1415"/>
          </a:xfrm>
        </p:grpSpPr>
        <p:pic>
          <p:nvPicPr>
            <p:cNvPr id="1108" name="Picture 8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8" name="Rectangle 85"/>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1" name="Group 104"/>
          <p:cNvGrpSpPr>
            <a:grpSpLocks/>
          </p:cNvGrpSpPr>
          <p:nvPr/>
        </p:nvGrpSpPr>
        <p:grpSpPr bwMode="auto">
          <a:xfrm>
            <a:off x="7969933" y="1561146"/>
            <a:ext cx="1296000" cy="1296000"/>
            <a:chOff x="8539" y="-29"/>
            <a:chExt cx="1415" cy="1415"/>
          </a:xfrm>
        </p:grpSpPr>
        <p:pic>
          <p:nvPicPr>
            <p:cNvPr id="1129" name="Picture 105"/>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 name="Rectangle 106"/>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3" name="Group 122"/>
          <p:cNvGrpSpPr>
            <a:grpSpLocks/>
          </p:cNvGrpSpPr>
          <p:nvPr/>
        </p:nvGrpSpPr>
        <p:grpSpPr bwMode="auto">
          <a:xfrm>
            <a:off x="1669933" y="1561146"/>
            <a:ext cx="1296000" cy="1296000"/>
            <a:chOff x="720" y="-29"/>
            <a:chExt cx="1415" cy="1415"/>
          </a:xfrm>
        </p:grpSpPr>
        <p:pic>
          <p:nvPicPr>
            <p:cNvPr id="1147" name="Picture 123"/>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 name="Rectangle 124"/>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4" name="Group 143"/>
          <p:cNvGrpSpPr>
            <a:grpSpLocks/>
          </p:cNvGrpSpPr>
          <p:nvPr/>
        </p:nvGrpSpPr>
        <p:grpSpPr bwMode="auto">
          <a:xfrm>
            <a:off x="6717260" y="1561146"/>
            <a:ext cx="1296000" cy="1296000"/>
            <a:chOff x="720" y="-29"/>
            <a:chExt cx="1415" cy="1415"/>
          </a:xfrm>
        </p:grpSpPr>
        <p:pic>
          <p:nvPicPr>
            <p:cNvPr id="1168" name="Picture 144"/>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 name="Rectangle 14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3" name="Group 164"/>
          <p:cNvGrpSpPr>
            <a:grpSpLocks/>
          </p:cNvGrpSpPr>
          <p:nvPr/>
        </p:nvGrpSpPr>
        <p:grpSpPr bwMode="auto">
          <a:xfrm>
            <a:off x="409933" y="1561146"/>
            <a:ext cx="1296000" cy="1296000"/>
            <a:chOff x="8529" y="-29"/>
            <a:chExt cx="1415" cy="1415"/>
          </a:xfrm>
        </p:grpSpPr>
        <p:pic>
          <p:nvPicPr>
            <p:cNvPr id="1189" name="Picture 165"/>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5" name="Rectangle 166"/>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6" name="Group 167"/>
          <p:cNvGrpSpPr>
            <a:grpSpLocks/>
          </p:cNvGrpSpPr>
          <p:nvPr/>
        </p:nvGrpSpPr>
        <p:grpSpPr bwMode="auto">
          <a:xfrm>
            <a:off x="5453334" y="1556329"/>
            <a:ext cx="1296000" cy="1296000"/>
            <a:chOff x="8543" y="-29"/>
            <a:chExt cx="1415" cy="1415"/>
          </a:xfrm>
        </p:grpSpPr>
        <p:pic>
          <p:nvPicPr>
            <p:cNvPr id="1192" name="Picture 168"/>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8" name="Rectangle 169"/>
            <p:cNvSpPr>
              <a:spLocks noChangeArrowheads="1"/>
            </p:cNvSpPr>
            <p:nvPr/>
          </p:nvSpPr>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9" name="Group 101"/>
          <p:cNvGrpSpPr>
            <a:grpSpLocks/>
          </p:cNvGrpSpPr>
          <p:nvPr/>
        </p:nvGrpSpPr>
        <p:grpSpPr bwMode="auto">
          <a:xfrm>
            <a:off x="6709933" y="2839146"/>
            <a:ext cx="1296000" cy="1296000"/>
            <a:chOff x="8536" y="-18"/>
            <a:chExt cx="1415" cy="1415"/>
          </a:xfrm>
        </p:grpSpPr>
        <p:pic>
          <p:nvPicPr>
            <p:cNvPr id="1126" name="Picture 102"/>
            <p:cNvPicPr>
              <a:picLocks noChangeAspect="1" noChangeArrowheads="1"/>
            </p:cNvPicPr>
            <p:nvPr/>
          </p:nvPicPr>
          <p:blipFill>
            <a:blip r:embed="rId2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 name="Rectangle 103"/>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 name="Group 2"/>
          <p:cNvGrpSpPr>
            <a:grpSpLocks/>
          </p:cNvGrpSpPr>
          <p:nvPr/>
        </p:nvGrpSpPr>
        <p:grpSpPr bwMode="auto">
          <a:xfrm>
            <a:off x="7969933" y="2839146"/>
            <a:ext cx="1296000" cy="1296000"/>
            <a:chOff x="720" y="62"/>
            <a:chExt cx="1415" cy="1415"/>
          </a:xfrm>
        </p:grpSpPr>
        <p:pic>
          <p:nvPicPr>
            <p:cNvPr id="1027" name="Picture 3"/>
            <p:cNvPicPr>
              <a:picLocks noChangeAspect="1" noChangeArrowheads="1"/>
            </p:cNvPicPr>
            <p:nvPr/>
          </p:nvPicPr>
          <p:blipFill>
            <a:blip r:embed="rId2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8"/>
          <p:cNvGrpSpPr>
            <a:grpSpLocks/>
          </p:cNvGrpSpPr>
          <p:nvPr/>
        </p:nvGrpSpPr>
        <p:grpSpPr bwMode="auto">
          <a:xfrm>
            <a:off x="409933" y="2839146"/>
            <a:ext cx="1296000" cy="1296000"/>
            <a:chOff x="720" y="85"/>
            <a:chExt cx="1415" cy="1415"/>
          </a:xfrm>
        </p:grpSpPr>
        <p:pic>
          <p:nvPicPr>
            <p:cNvPr id="1033" name="Picture 9"/>
            <p:cNvPicPr>
              <a:picLocks noChangeAspect="1" noChangeArrowheads="1"/>
            </p:cNvPicPr>
            <p:nvPr/>
          </p:nvPicPr>
          <p:blipFill>
            <a:blip r:embed="rId2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10"/>
            <p:cNvSpPr>
              <a:spLocks noChangeArrowheads="1"/>
            </p:cNvSpPr>
            <p:nvPr/>
          </p:nvSpPr>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 name="Group 20"/>
          <p:cNvGrpSpPr>
            <a:grpSpLocks/>
          </p:cNvGrpSpPr>
          <p:nvPr/>
        </p:nvGrpSpPr>
        <p:grpSpPr bwMode="auto">
          <a:xfrm>
            <a:off x="1669933" y="2839146"/>
            <a:ext cx="1296000" cy="1296000"/>
            <a:chOff x="720" y="-29"/>
            <a:chExt cx="1415" cy="1415"/>
          </a:xfrm>
        </p:grpSpPr>
        <p:pic>
          <p:nvPicPr>
            <p:cNvPr id="1045" name="Picture 21"/>
            <p:cNvPicPr>
              <a:picLocks noChangeAspect="1" noChangeArrowheads="1"/>
            </p:cNvPicPr>
            <p:nvPr/>
          </p:nvPicPr>
          <p:blipFill>
            <a:blip r:embed="rId2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2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5" name="Group 110"/>
          <p:cNvGrpSpPr>
            <a:grpSpLocks/>
          </p:cNvGrpSpPr>
          <p:nvPr/>
        </p:nvGrpSpPr>
        <p:grpSpPr bwMode="auto">
          <a:xfrm>
            <a:off x="5452772" y="2837450"/>
            <a:ext cx="1277682" cy="1287757"/>
            <a:chOff x="8548" y="-25"/>
            <a:chExt cx="1395" cy="1406"/>
          </a:xfrm>
        </p:grpSpPr>
        <p:pic>
          <p:nvPicPr>
            <p:cNvPr id="1135" name="Picture 111"/>
            <p:cNvPicPr>
              <a:picLocks noChangeAspect="1" noChangeArrowheads="1"/>
            </p:cNvPicPr>
            <p:nvPr/>
          </p:nvPicPr>
          <p:blipFill>
            <a:blip r:embed="rId2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4"/>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 name="Rectangle 112"/>
            <p:cNvSpPr>
              <a:spLocks noChangeArrowheads="1"/>
            </p:cNvSpPr>
            <p:nvPr/>
          </p:nvSpPr>
          <p:spPr bwMode="auto">
            <a:xfrm>
              <a:off x="8548"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7" name="Group 113"/>
          <p:cNvGrpSpPr>
            <a:grpSpLocks/>
          </p:cNvGrpSpPr>
          <p:nvPr/>
        </p:nvGrpSpPr>
        <p:grpSpPr bwMode="auto">
          <a:xfrm>
            <a:off x="4189933" y="2839146"/>
            <a:ext cx="1296000" cy="1296000"/>
            <a:chOff x="8536" y="-34"/>
            <a:chExt cx="1415" cy="1415"/>
          </a:xfrm>
        </p:grpSpPr>
        <p:pic>
          <p:nvPicPr>
            <p:cNvPr id="1138" name="Picture 114"/>
            <p:cNvPicPr>
              <a:picLocks noChangeAspect="1" noChangeArrowheads="1"/>
            </p:cNvPicPr>
            <p:nvPr/>
          </p:nvPicPr>
          <p:blipFill>
            <a:blip r:embed="rId2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 name="Rectangle 115"/>
            <p:cNvSpPr>
              <a:spLocks noChangeArrowheads="1"/>
            </p:cNvSpPr>
            <p:nvPr/>
          </p:nvSpPr>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9" name="Group 131"/>
          <p:cNvGrpSpPr>
            <a:grpSpLocks/>
          </p:cNvGrpSpPr>
          <p:nvPr/>
        </p:nvGrpSpPr>
        <p:grpSpPr bwMode="auto">
          <a:xfrm>
            <a:off x="2935339" y="2839146"/>
            <a:ext cx="1296000" cy="1296000"/>
            <a:chOff x="720" y="-16"/>
            <a:chExt cx="1415" cy="1415"/>
          </a:xfrm>
        </p:grpSpPr>
        <p:pic>
          <p:nvPicPr>
            <p:cNvPr id="1156" name="Picture 132"/>
            <p:cNvPicPr>
              <a:picLocks noChangeAspect="1" noChangeArrowheads="1"/>
            </p:cNvPicPr>
            <p:nvPr/>
          </p:nvPicPr>
          <p:blipFill>
            <a:blip r:embed="rId2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 name="Rectangle 133"/>
            <p:cNvSpPr>
              <a:spLocks noChangeArrowheads="1"/>
            </p:cNvSpPr>
            <p:nvPr/>
          </p:nvSpPr>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7" name="Group 158"/>
          <p:cNvGrpSpPr>
            <a:grpSpLocks/>
          </p:cNvGrpSpPr>
          <p:nvPr/>
        </p:nvGrpSpPr>
        <p:grpSpPr bwMode="auto">
          <a:xfrm>
            <a:off x="9229933" y="2839146"/>
            <a:ext cx="1296000" cy="1296000"/>
            <a:chOff x="8539" y="-29"/>
            <a:chExt cx="1415" cy="1415"/>
          </a:xfrm>
        </p:grpSpPr>
        <p:pic>
          <p:nvPicPr>
            <p:cNvPr id="1183" name="Picture 159"/>
            <p:cNvPicPr>
              <a:picLocks noChangeAspect="1" noChangeArrowheads="1"/>
            </p:cNvPicPr>
            <p:nvPr/>
          </p:nvPicPr>
          <p:blipFill>
            <a:blip r:embed="rId2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9" name="Rectangle 16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5" name="Group 176"/>
          <p:cNvGrpSpPr>
            <a:grpSpLocks/>
          </p:cNvGrpSpPr>
          <p:nvPr/>
        </p:nvGrpSpPr>
        <p:grpSpPr bwMode="auto">
          <a:xfrm>
            <a:off x="10489933" y="2839146"/>
            <a:ext cx="1296000" cy="1296000"/>
            <a:chOff x="8539" y="-29"/>
            <a:chExt cx="1415" cy="1415"/>
          </a:xfrm>
        </p:grpSpPr>
        <p:pic>
          <p:nvPicPr>
            <p:cNvPr id="1201" name="Picture 177"/>
            <p:cNvPicPr>
              <a:picLocks noChangeAspect="1" noChangeArrowheads="1"/>
            </p:cNvPicPr>
            <p:nvPr/>
          </p:nvPicPr>
          <p:blipFill>
            <a:blip r:embed="rId2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 name="Rectangle 178"/>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7" name="Group 128"/>
          <p:cNvGrpSpPr>
            <a:grpSpLocks/>
          </p:cNvGrpSpPr>
          <p:nvPr/>
        </p:nvGrpSpPr>
        <p:grpSpPr bwMode="auto">
          <a:xfrm>
            <a:off x="2929933" y="4099146"/>
            <a:ext cx="1296000" cy="1296000"/>
            <a:chOff x="720" y="-26"/>
            <a:chExt cx="1415" cy="1415"/>
          </a:xfrm>
        </p:grpSpPr>
        <p:pic>
          <p:nvPicPr>
            <p:cNvPr id="1153" name="Picture 129"/>
            <p:cNvPicPr>
              <a:picLocks noChangeAspect="1" noChangeArrowheads="1"/>
            </p:cNvPicPr>
            <p:nvPr/>
          </p:nvPicPr>
          <p:blipFill>
            <a:blip r:embed="rId2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 name="Rectangle 130"/>
            <p:cNvSpPr>
              <a:spLocks noChangeArrowheads="1"/>
            </p:cNvSpPr>
            <p:nvPr/>
          </p:nvSpPr>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5"/>
          <p:cNvGrpSpPr>
            <a:grpSpLocks/>
          </p:cNvGrpSpPr>
          <p:nvPr/>
        </p:nvGrpSpPr>
        <p:grpSpPr bwMode="auto">
          <a:xfrm>
            <a:off x="409933" y="4099146"/>
            <a:ext cx="1296000" cy="1296000"/>
            <a:chOff x="720" y="96"/>
            <a:chExt cx="1415" cy="1415"/>
          </a:xfrm>
        </p:grpSpPr>
        <p:pic>
          <p:nvPicPr>
            <p:cNvPr id="1030" name="Picture 6"/>
            <p:cNvPicPr>
              <a:picLocks noChangeAspect="1" noChangeArrowheads="1"/>
            </p:cNvPicPr>
            <p:nvPr/>
          </p:nvPicPr>
          <p:blipFill>
            <a:blip r:embed="rId3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2" name="Group 17"/>
          <p:cNvGrpSpPr>
            <a:grpSpLocks/>
          </p:cNvGrpSpPr>
          <p:nvPr/>
        </p:nvGrpSpPr>
        <p:grpSpPr bwMode="auto">
          <a:xfrm>
            <a:off x="6709933" y="4099146"/>
            <a:ext cx="1296000" cy="1296000"/>
            <a:chOff x="720" y="-29"/>
            <a:chExt cx="1415" cy="1415"/>
          </a:xfrm>
        </p:grpSpPr>
        <p:pic>
          <p:nvPicPr>
            <p:cNvPr id="1042" name="Picture 18"/>
            <p:cNvPicPr>
              <a:picLocks noChangeAspect="1" noChangeArrowheads="1"/>
            </p:cNvPicPr>
            <p:nvPr/>
          </p:nvPicPr>
          <p:blipFill>
            <a:blip r:embed="rId3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6" name="Group 23"/>
          <p:cNvGrpSpPr>
            <a:grpSpLocks/>
          </p:cNvGrpSpPr>
          <p:nvPr/>
        </p:nvGrpSpPr>
        <p:grpSpPr bwMode="auto">
          <a:xfrm>
            <a:off x="1669933" y="4099146"/>
            <a:ext cx="1296000" cy="1296000"/>
            <a:chOff x="720" y="-29"/>
            <a:chExt cx="1415" cy="1415"/>
          </a:xfrm>
        </p:grpSpPr>
        <p:pic>
          <p:nvPicPr>
            <p:cNvPr id="1048" name="Picture 24"/>
            <p:cNvPicPr>
              <a:picLocks noChangeAspect="1" noChangeArrowheads="1"/>
            </p:cNvPicPr>
            <p:nvPr/>
          </p:nvPicPr>
          <p:blipFill>
            <a:blip r:embed="rId3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2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3" name="Group 107"/>
          <p:cNvGrpSpPr>
            <a:grpSpLocks/>
          </p:cNvGrpSpPr>
          <p:nvPr/>
        </p:nvGrpSpPr>
        <p:grpSpPr bwMode="auto">
          <a:xfrm>
            <a:off x="5449933" y="4099146"/>
            <a:ext cx="1296000" cy="1296000"/>
            <a:chOff x="8536" y="-18"/>
            <a:chExt cx="1415" cy="1415"/>
          </a:xfrm>
        </p:grpSpPr>
        <p:pic>
          <p:nvPicPr>
            <p:cNvPr id="1132" name="Picture 108"/>
            <p:cNvPicPr>
              <a:picLocks noChangeAspect="1" noChangeArrowheads="1"/>
            </p:cNvPicPr>
            <p:nvPr/>
          </p:nvPicPr>
          <p:blipFill>
            <a:blip r:embed="rId3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 name="Rectangle 109"/>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1" name="Group 140"/>
          <p:cNvGrpSpPr>
            <a:grpSpLocks/>
          </p:cNvGrpSpPr>
          <p:nvPr/>
        </p:nvGrpSpPr>
        <p:grpSpPr bwMode="auto">
          <a:xfrm>
            <a:off x="7969933" y="4099146"/>
            <a:ext cx="1332000" cy="1296000"/>
            <a:chOff x="720" y="-29"/>
            <a:chExt cx="1415" cy="1415"/>
          </a:xfrm>
        </p:grpSpPr>
        <p:pic>
          <p:nvPicPr>
            <p:cNvPr id="1165" name="Picture 141"/>
            <p:cNvPicPr>
              <a:picLocks noChangeAspect="1" noChangeArrowheads="1"/>
            </p:cNvPicPr>
            <p:nvPr/>
          </p:nvPicPr>
          <p:blipFill>
            <a:blip r:embed="rId3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2" name="Rectangle 14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0" name="Group 161"/>
          <p:cNvGrpSpPr>
            <a:grpSpLocks/>
          </p:cNvGrpSpPr>
          <p:nvPr/>
        </p:nvGrpSpPr>
        <p:grpSpPr bwMode="auto">
          <a:xfrm>
            <a:off x="9229933" y="4099146"/>
            <a:ext cx="1296000" cy="1296000"/>
            <a:chOff x="8539" y="-14"/>
            <a:chExt cx="1415" cy="1415"/>
          </a:xfrm>
        </p:grpSpPr>
        <p:pic>
          <p:nvPicPr>
            <p:cNvPr id="1186" name="Picture 162"/>
            <p:cNvPicPr>
              <a:picLocks noChangeAspect="1" noChangeArrowheads="1"/>
            </p:cNvPicPr>
            <p:nvPr/>
          </p:nvPicPr>
          <p:blipFill>
            <a:blip r:embed="rId3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2" name="Rectangle 163"/>
            <p:cNvSpPr>
              <a:spLocks noChangeArrowheads="1"/>
            </p:cNvSpPr>
            <p:nvPr/>
          </p:nvSpPr>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8" name="Group 179"/>
          <p:cNvGrpSpPr>
            <a:grpSpLocks/>
          </p:cNvGrpSpPr>
          <p:nvPr/>
        </p:nvGrpSpPr>
        <p:grpSpPr bwMode="auto">
          <a:xfrm>
            <a:off x="10489933" y="4099146"/>
            <a:ext cx="1296000" cy="1296000"/>
            <a:chOff x="8539" y="-29"/>
            <a:chExt cx="1415" cy="1415"/>
          </a:xfrm>
        </p:grpSpPr>
        <p:pic>
          <p:nvPicPr>
            <p:cNvPr id="1204" name="Picture 180"/>
            <p:cNvPicPr>
              <a:picLocks noChangeAspect="1" noChangeArrowheads="1"/>
            </p:cNvPicPr>
            <p:nvPr/>
          </p:nvPicPr>
          <p:blipFill>
            <a:blip r:embed="rId3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0" name="Rectangle 181"/>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64" name="Group 185"/>
          <p:cNvGrpSpPr>
            <a:grpSpLocks/>
          </p:cNvGrpSpPr>
          <p:nvPr/>
        </p:nvGrpSpPr>
        <p:grpSpPr bwMode="auto">
          <a:xfrm>
            <a:off x="4201155" y="4114670"/>
            <a:ext cx="1296000" cy="1296000"/>
            <a:chOff x="8537" y="-39"/>
            <a:chExt cx="1435" cy="1435"/>
          </a:xfrm>
        </p:grpSpPr>
        <p:pic>
          <p:nvPicPr>
            <p:cNvPr id="1210" name="Picture 186"/>
            <p:cNvPicPr>
              <a:picLocks noChangeAspect="1" noChangeArrowheads="1"/>
            </p:cNvPicPr>
            <p:nvPr/>
          </p:nvPicPr>
          <p:blipFill>
            <a:blip r:embed="rId3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7"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6" name="Rectangle 187"/>
            <p:cNvSpPr>
              <a:spLocks noChangeArrowheads="1"/>
            </p:cNvSpPr>
            <p:nvPr/>
          </p:nvSpPr>
          <p:spPr bwMode="auto">
            <a:xfrm>
              <a:off x="8547"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83" name="Group 89"/>
          <p:cNvGrpSpPr>
            <a:grpSpLocks/>
          </p:cNvGrpSpPr>
          <p:nvPr/>
        </p:nvGrpSpPr>
        <p:grpSpPr bwMode="auto">
          <a:xfrm>
            <a:off x="4189933" y="5377146"/>
            <a:ext cx="1296000" cy="1296000"/>
            <a:chOff x="8539" y="-187"/>
            <a:chExt cx="1415" cy="1415"/>
          </a:xfrm>
        </p:grpSpPr>
        <p:pic>
          <p:nvPicPr>
            <p:cNvPr id="1114" name="Picture 90"/>
            <p:cNvPicPr>
              <a:picLocks noChangeAspect="1" noChangeArrowheads="1"/>
            </p:cNvPicPr>
            <p:nvPr/>
          </p:nvPicPr>
          <p:blipFill>
            <a:blip r:embed="rId3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4" name="Rectangle 91"/>
            <p:cNvSpPr>
              <a:spLocks noChangeArrowheads="1"/>
            </p:cNvSpPr>
            <p:nvPr/>
          </p:nvSpPr>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 name="Group 11"/>
          <p:cNvGrpSpPr>
            <a:grpSpLocks/>
          </p:cNvGrpSpPr>
          <p:nvPr/>
        </p:nvGrpSpPr>
        <p:grpSpPr bwMode="auto">
          <a:xfrm>
            <a:off x="1669933" y="5376626"/>
            <a:ext cx="1296000" cy="1296384"/>
            <a:chOff x="720" y="96"/>
            <a:chExt cx="1415" cy="1415"/>
          </a:xfrm>
        </p:grpSpPr>
        <p:pic>
          <p:nvPicPr>
            <p:cNvPr id="1036" name="Picture 12"/>
            <p:cNvPicPr>
              <a:picLocks noChangeAspect="1" noChangeArrowheads="1"/>
            </p:cNvPicPr>
            <p:nvPr/>
          </p:nvPicPr>
          <p:blipFill>
            <a:blip r:embed="rId3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3"/>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 name="Group 26"/>
          <p:cNvGrpSpPr>
            <a:grpSpLocks/>
          </p:cNvGrpSpPr>
          <p:nvPr/>
        </p:nvGrpSpPr>
        <p:grpSpPr bwMode="auto">
          <a:xfrm>
            <a:off x="9229933" y="5377146"/>
            <a:ext cx="1296000" cy="1296000"/>
            <a:chOff x="720" y="-29"/>
            <a:chExt cx="1415" cy="1415"/>
          </a:xfrm>
        </p:grpSpPr>
        <p:pic>
          <p:nvPicPr>
            <p:cNvPr id="1051" name="Picture 27"/>
            <p:cNvPicPr>
              <a:picLocks noChangeAspect="1" noChangeArrowheads="1"/>
            </p:cNvPicPr>
            <p:nvPr/>
          </p:nvPicPr>
          <p:blipFill>
            <a:blip r:embed="rId4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2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1" name="Group 77"/>
          <p:cNvGrpSpPr>
            <a:grpSpLocks/>
          </p:cNvGrpSpPr>
          <p:nvPr/>
        </p:nvGrpSpPr>
        <p:grpSpPr bwMode="auto">
          <a:xfrm>
            <a:off x="409933" y="5377146"/>
            <a:ext cx="1296000" cy="1296000"/>
            <a:chOff x="720" y="-29"/>
            <a:chExt cx="1415" cy="1415"/>
          </a:xfrm>
        </p:grpSpPr>
        <p:pic>
          <p:nvPicPr>
            <p:cNvPr id="1102" name="Picture 78"/>
            <p:cNvPicPr>
              <a:picLocks noChangeAspect="1" noChangeArrowheads="1"/>
            </p:cNvPicPr>
            <p:nvPr/>
          </p:nvPicPr>
          <p:blipFill>
            <a:blip r:embed="rId4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2" name="Rectangle 7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4" name="Group 80"/>
          <p:cNvGrpSpPr>
            <a:grpSpLocks/>
          </p:cNvGrpSpPr>
          <p:nvPr/>
        </p:nvGrpSpPr>
        <p:grpSpPr bwMode="auto">
          <a:xfrm>
            <a:off x="5449933" y="5377146"/>
            <a:ext cx="1296000" cy="1296000"/>
            <a:chOff x="8539" y="-29"/>
            <a:chExt cx="1415" cy="1415"/>
          </a:xfrm>
        </p:grpSpPr>
        <p:pic>
          <p:nvPicPr>
            <p:cNvPr id="1105" name="Picture 81"/>
            <p:cNvPicPr>
              <a:picLocks noChangeAspect="1" noChangeArrowheads="1"/>
            </p:cNvPicPr>
            <p:nvPr/>
          </p:nvPicPr>
          <p:blipFill>
            <a:blip r:embed="rId4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3" y="-29"/>
              <a:ext cx="1393" cy="1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 name="Rectangle 82"/>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5" name="Group 125"/>
          <p:cNvGrpSpPr>
            <a:grpSpLocks/>
          </p:cNvGrpSpPr>
          <p:nvPr/>
        </p:nvGrpSpPr>
        <p:grpSpPr bwMode="auto">
          <a:xfrm>
            <a:off x="7969933" y="5377146"/>
            <a:ext cx="1296000" cy="1296000"/>
            <a:chOff x="720" y="-29"/>
            <a:chExt cx="1415" cy="1415"/>
          </a:xfrm>
        </p:grpSpPr>
        <p:pic>
          <p:nvPicPr>
            <p:cNvPr id="1150" name="Picture 126"/>
            <p:cNvPicPr>
              <a:picLocks noChangeAspect="1" noChangeArrowheads="1"/>
            </p:cNvPicPr>
            <p:nvPr/>
          </p:nvPicPr>
          <p:blipFill>
            <a:blip r:embed="rId4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 name="Rectangle 127"/>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1" name="Group 134"/>
          <p:cNvGrpSpPr>
            <a:grpSpLocks/>
          </p:cNvGrpSpPr>
          <p:nvPr/>
        </p:nvGrpSpPr>
        <p:grpSpPr bwMode="auto">
          <a:xfrm>
            <a:off x="6709933" y="5377146"/>
            <a:ext cx="1296000" cy="1296000"/>
            <a:chOff x="720" y="-29"/>
            <a:chExt cx="1415" cy="1415"/>
          </a:xfrm>
        </p:grpSpPr>
        <p:pic>
          <p:nvPicPr>
            <p:cNvPr id="1159" name="Picture 135"/>
            <p:cNvPicPr>
              <a:picLocks noChangeAspect="1" noChangeArrowheads="1"/>
            </p:cNvPicPr>
            <p:nvPr/>
          </p:nvPicPr>
          <p:blipFill>
            <a:blip r:embed="rId4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Rectangle 136"/>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0" name="Group 149"/>
          <p:cNvGrpSpPr>
            <a:grpSpLocks/>
          </p:cNvGrpSpPr>
          <p:nvPr/>
        </p:nvGrpSpPr>
        <p:grpSpPr bwMode="auto">
          <a:xfrm>
            <a:off x="2929933" y="5377146"/>
            <a:ext cx="1296000" cy="1296000"/>
            <a:chOff x="710" y="-29"/>
            <a:chExt cx="1415" cy="1415"/>
          </a:xfrm>
        </p:grpSpPr>
        <p:pic>
          <p:nvPicPr>
            <p:cNvPr id="1174" name="Picture 150"/>
            <p:cNvPicPr>
              <a:picLocks noChangeAspect="1" noChangeArrowheads="1"/>
            </p:cNvPicPr>
            <p:nvPr/>
          </p:nvPicPr>
          <p:blipFill>
            <a:blip r:embed="rId4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1" name="Rectangle 151"/>
            <p:cNvSpPr>
              <a:spLocks noChangeArrowheads="1"/>
            </p:cNvSpPr>
            <p:nvPr/>
          </p:nvSpPr>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6" name="Group 155"/>
          <p:cNvGrpSpPr>
            <a:grpSpLocks/>
          </p:cNvGrpSpPr>
          <p:nvPr/>
        </p:nvGrpSpPr>
        <p:grpSpPr bwMode="auto">
          <a:xfrm>
            <a:off x="10479994" y="5366879"/>
            <a:ext cx="1296000" cy="1296000"/>
            <a:chOff x="8539" y="-29"/>
            <a:chExt cx="1415" cy="1415"/>
          </a:xfrm>
        </p:grpSpPr>
        <p:pic>
          <p:nvPicPr>
            <p:cNvPr id="1180" name="Picture 156"/>
            <p:cNvPicPr>
              <a:picLocks noChangeAspect="1" noChangeArrowheads="1"/>
            </p:cNvPicPr>
            <p:nvPr/>
          </p:nvPicPr>
          <p:blipFill>
            <a:blip r:embed="rId4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1" name="Picture 157"/>
            <p:cNvPicPr>
              <a:picLocks noChangeAspect="1" noChangeArrowheads="1"/>
            </p:cNvPicPr>
            <p:nvPr/>
          </p:nvPicPr>
          <p:blipFill>
            <a:blip r:embed="rId4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5" name="TextBox 134"/>
          <p:cNvSpPr txBox="1"/>
          <p:nvPr/>
        </p:nvSpPr>
        <p:spPr>
          <a:xfrm>
            <a:off x="2969595" y="2852571"/>
            <a:ext cx="8784256" cy="1138773"/>
          </a:xfrm>
          <a:prstGeom prst="rect">
            <a:avLst/>
          </a:prstGeom>
          <a:solidFill>
            <a:schemeClr val="bg1">
              <a:alpha val="51000"/>
            </a:schemeClr>
          </a:solidFill>
          <a:effectLst>
            <a:glow rad="63500">
              <a:schemeClr val="bg1">
                <a:lumMod val="95000"/>
                <a:alpha val="60000"/>
              </a:schemeClr>
            </a:glow>
          </a:effectLst>
        </p:spPr>
        <p:txBody>
          <a:bodyPr wrap="square" rtlCol="0">
            <a:spAutoFit/>
          </a:bodyPr>
          <a:lstStyle/>
          <a:p>
            <a:r>
              <a:rPr lang="en-GB" sz="2400" dirty="0"/>
              <a:t>“I am interested in understanding how climate change policy and technical change interact to affect economic well being.”</a:t>
            </a:r>
          </a:p>
          <a:p>
            <a:pPr algn="r"/>
            <a:r>
              <a:rPr lang="en-GB" sz="2000" b="1" dirty="0"/>
              <a:t>Dr Corrado Di Maria (Lecturer on </a:t>
            </a:r>
            <a:r>
              <a:rPr lang="en-GB" sz="2000" b="1" i="1" dirty="0"/>
              <a:t>Economics of the Environment</a:t>
            </a:r>
            <a:r>
              <a:rPr lang="en-GB" sz="2000" b="1" dirty="0"/>
              <a:t>) </a:t>
            </a:r>
          </a:p>
        </p:txBody>
      </p:sp>
      <p:grpSp>
        <p:nvGrpSpPr>
          <p:cNvPr id="7173" name="Group 47"/>
          <p:cNvGrpSpPr>
            <a:grpSpLocks/>
          </p:cNvGrpSpPr>
          <p:nvPr/>
        </p:nvGrpSpPr>
        <p:grpSpPr bwMode="auto">
          <a:xfrm>
            <a:off x="3330575" y="2351088"/>
            <a:ext cx="898525" cy="898525"/>
            <a:chOff x="720" y="-29"/>
            <a:chExt cx="1415" cy="1415"/>
          </a:xfrm>
        </p:grpSpPr>
      </p:grpSp>
      <p:grpSp>
        <p:nvGrpSpPr>
          <p:cNvPr id="7176" name="Group 56"/>
          <p:cNvGrpSpPr>
            <a:grpSpLocks/>
          </p:cNvGrpSpPr>
          <p:nvPr/>
        </p:nvGrpSpPr>
        <p:grpSpPr bwMode="auto">
          <a:xfrm>
            <a:off x="3330575" y="3524250"/>
            <a:ext cx="898525" cy="898525"/>
            <a:chOff x="720" y="-29"/>
            <a:chExt cx="1415" cy="1415"/>
          </a:xfrm>
        </p:grpSpPr>
      </p:grpSp>
      <p:grpSp>
        <p:nvGrpSpPr>
          <p:cNvPr id="7179" name="Group 50"/>
          <p:cNvGrpSpPr>
            <a:grpSpLocks/>
          </p:cNvGrpSpPr>
          <p:nvPr/>
        </p:nvGrpSpPr>
        <p:grpSpPr bwMode="auto">
          <a:xfrm>
            <a:off x="3330575" y="4699000"/>
            <a:ext cx="898525" cy="898525"/>
            <a:chOff x="720" y="-29"/>
            <a:chExt cx="1415" cy="1415"/>
          </a:xfrm>
        </p:grpSpPr>
      </p:grpSp>
      <p:grpSp>
        <p:nvGrpSpPr>
          <p:cNvPr id="7182" name="Group 53"/>
          <p:cNvGrpSpPr>
            <a:grpSpLocks/>
          </p:cNvGrpSpPr>
          <p:nvPr/>
        </p:nvGrpSpPr>
        <p:grpSpPr bwMode="auto">
          <a:xfrm>
            <a:off x="3330575" y="0"/>
            <a:ext cx="898525" cy="898525"/>
            <a:chOff x="720" y="-28"/>
            <a:chExt cx="1415" cy="1415"/>
          </a:xfrm>
        </p:grpSpPr>
      </p:grpSp>
    </p:spTree>
    <p:extLst>
      <p:ext uri="{BB962C8B-B14F-4D97-AF65-F5344CB8AC3E}">
        <p14:creationId xmlns:p14="http://schemas.microsoft.com/office/powerpoint/2010/main" val="83324414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0" name="Group 86"/>
          <p:cNvGrpSpPr>
            <a:grpSpLocks/>
          </p:cNvGrpSpPr>
          <p:nvPr/>
        </p:nvGrpSpPr>
        <p:grpSpPr bwMode="auto">
          <a:xfrm>
            <a:off x="4219485" y="293085"/>
            <a:ext cx="1296000" cy="1296000"/>
            <a:chOff x="8539" y="-186"/>
            <a:chExt cx="1415" cy="1415"/>
          </a:xfrm>
        </p:grpSpPr>
        <p:pic>
          <p:nvPicPr>
            <p:cNvPr id="1111" name="Picture 87"/>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1" name="Rectangle 88"/>
            <p:cNvSpPr>
              <a:spLocks noChangeArrowheads="1"/>
            </p:cNvSpPr>
            <p:nvPr/>
          </p:nvSpPr>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0" name="Group 29"/>
          <p:cNvGrpSpPr>
            <a:grpSpLocks/>
          </p:cNvGrpSpPr>
          <p:nvPr/>
        </p:nvGrpSpPr>
        <p:grpSpPr bwMode="auto">
          <a:xfrm>
            <a:off x="1669933" y="283146"/>
            <a:ext cx="1296000" cy="1296000"/>
            <a:chOff x="720" y="-28"/>
            <a:chExt cx="1415" cy="1415"/>
          </a:xfrm>
        </p:grpSpPr>
        <p:pic>
          <p:nvPicPr>
            <p:cNvPr id="1054" name="Picture 30"/>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ctangle 31"/>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86" name="Group 92"/>
          <p:cNvGrpSpPr>
            <a:grpSpLocks/>
          </p:cNvGrpSpPr>
          <p:nvPr/>
        </p:nvGrpSpPr>
        <p:grpSpPr bwMode="auto">
          <a:xfrm>
            <a:off x="2929933" y="283146"/>
            <a:ext cx="1296000" cy="1296000"/>
            <a:chOff x="8529" y="-186"/>
            <a:chExt cx="1415" cy="1415"/>
          </a:xfrm>
        </p:grpSpPr>
        <p:pic>
          <p:nvPicPr>
            <p:cNvPr id="1117" name="Picture 93"/>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 name="Rectangle 94"/>
            <p:cNvSpPr>
              <a:spLocks noChangeArrowheads="1"/>
            </p:cNvSpPr>
            <p:nvPr/>
          </p:nvSpPr>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7" name="Group 98"/>
          <p:cNvGrpSpPr>
            <a:grpSpLocks/>
          </p:cNvGrpSpPr>
          <p:nvPr/>
        </p:nvGrpSpPr>
        <p:grpSpPr bwMode="auto">
          <a:xfrm>
            <a:off x="5467883" y="293085"/>
            <a:ext cx="1270685" cy="1296000"/>
            <a:chOff x="8548" y="-29"/>
            <a:chExt cx="1427" cy="1415"/>
          </a:xfrm>
        </p:grpSpPr>
        <p:pic>
          <p:nvPicPr>
            <p:cNvPr id="1123" name="Picture 99"/>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60"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Rectangle 10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9" name="Group 116"/>
          <p:cNvGrpSpPr>
            <a:grpSpLocks/>
          </p:cNvGrpSpPr>
          <p:nvPr/>
        </p:nvGrpSpPr>
        <p:grpSpPr bwMode="auto">
          <a:xfrm>
            <a:off x="6709933" y="283146"/>
            <a:ext cx="1296000" cy="1296000"/>
            <a:chOff x="720" y="87"/>
            <a:chExt cx="1415" cy="1415"/>
          </a:xfrm>
        </p:grpSpPr>
        <p:pic>
          <p:nvPicPr>
            <p:cNvPr id="1141" name="Picture 117"/>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 name="Rectangle 118"/>
            <p:cNvSpPr>
              <a:spLocks noChangeArrowheads="1"/>
            </p:cNvSpPr>
            <p:nvPr/>
          </p:nvSpPr>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1" name="Group 119"/>
          <p:cNvGrpSpPr>
            <a:grpSpLocks/>
          </p:cNvGrpSpPr>
          <p:nvPr/>
        </p:nvGrpSpPr>
        <p:grpSpPr bwMode="auto">
          <a:xfrm>
            <a:off x="10492269" y="284578"/>
            <a:ext cx="1296000" cy="1296000"/>
            <a:chOff x="715" y="-29"/>
            <a:chExt cx="1415" cy="1415"/>
          </a:xfrm>
        </p:grpSpPr>
        <p:pic>
          <p:nvPicPr>
            <p:cNvPr id="1144" name="Picture 120"/>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 name="Rectangle 121"/>
            <p:cNvSpPr>
              <a:spLocks noChangeArrowheads="1"/>
            </p:cNvSpPr>
            <p:nvPr/>
          </p:nvSpPr>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4" name="Group 137"/>
          <p:cNvGrpSpPr>
            <a:grpSpLocks/>
          </p:cNvGrpSpPr>
          <p:nvPr/>
        </p:nvGrpSpPr>
        <p:grpSpPr bwMode="auto">
          <a:xfrm>
            <a:off x="7969933" y="283146"/>
            <a:ext cx="1296000" cy="1296000"/>
            <a:chOff x="720" y="-28"/>
            <a:chExt cx="1415" cy="1415"/>
          </a:xfrm>
        </p:grpSpPr>
        <p:pic>
          <p:nvPicPr>
            <p:cNvPr id="1162" name="Picture 138"/>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 name="Rectangle 139"/>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7" name="Group 146"/>
          <p:cNvGrpSpPr>
            <a:grpSpLocks/>
          </p:cNvGrpSpPr>
          <p:nvPr/>
        </p:nvGrpSpPr>
        <p:grpSpPr bwMode="auto">
          <a:xfrm>
            <a:off x="409933" y="283146"/>
            <a:ext cx="1296000" cy="1296000"/>
            <a:chOff x="720" y="-29"/>
            <a:chExt cx="1415" cy="1415"/>
          </a:xfrm>
        </p:grpSpPr>
        <p:pic>
          <p:nvPicPr>
            <p:cNvPr id="1171" name="Picture 147"/>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8" name="Rectangle 14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3" name="Group 152"/>
          <p:cNvGrpSpPr>
            <a:grpSpLocks/>
          </p:cNvGrpSpPr>
          <p:nvPr/>
        </p:nvGrpSpPr>
        <p:grpSpPr bwMode="auto">
          <a:xfrm>
            <a:off x="9229933" y="283146"/>
            <a:ext cx="1296000" cy="1296000"/>
            <a:chOff x="8539" y="-186"/>
            <a:chExt cx="1415" cy="1415"/>
          </a:xfrm>
        </p:grpSpPr>
        <p:pic>
          <p:nvPicPr>
            <p:cNvPr id="1177" name="Picture 153"/>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4" name="Rectangle 154"/>
            <p:cNvSpPr>
              <a:spLocks noChangeArrowheads="1"/>
            </p:cNvSpPr>
            <p:nvPr/>
          </p:nvSpPr>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2" name="Group 173"/>
          <p:cNvGrpSpPr>
            <a:grpSpLocks/>
          </p:cNvGrpSpPr>
          <p:nvPr/>
        </p:nvGrpSpPr>
        <p:grpSpPr bwMode="auto">
          <a:xfrm>
            <a:off x="10489933" y="1561146"/>
            <a:ext cx="1296000" cy="1296000"/>
            <a:chOff x="8539" y="-29"/>
            <a:chExt cx="1415" cy="1415"/>
          </a:xfrm>
        </p:grpSpPr>
        <p:pic>
          <p:nvPicPr>
            <p:cNvPr id="1198" name="Picture 174"/>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4" name="Rectangle 175"/>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201" name="image15.png"/>
          <p:cNvPicPr/>
          <p:nvPr/>
        </p:nvPicPr>
        <p:blipFill>
          <a:blip r:embed="rId12" cstate="print">
            <a:duotone>
              <a:schemeClr val="bg2">
                <a:shade val="45000"/>
                <a:satMod val="135000"/>
              </a:schemeClr>
              <a:prstClr val="white"/>
            </a:duotone>
          </a:blip>
          <a:stretch>
            <a:fillRect/>
          </a:stretch>
        </p:blipFill>
        <p:spPr>
          <a:xfrm>
            <a:off x="2929933" y="1561146"/>
            <a:ext cx="1296000" cy="1296000"/>
          </a:xfrm>
          <a:prstGeom prst="rect">
            <a:avLst/>
          </a:prstGeom>
        </p:spPr>
      </p:pic>
      <p:grpSp>
        <p:nvGrpSpPr>
          <p:cNvPr id="10" name="Group 14"/>
          <p:cNvGrpSpPr>
            <a:grpSpLocks/>
          </p:cNvGrpSpPr>
          <p:nvPr/>
        </p:nvGrpSpPr>
        <p:grpSpPr bwMode="auto">
          <a:xfrm>
            <a:off x="9229933" y="1563000"/>
            <a:ext cx="1296000" cy="1296000"/>
            <a:chOff x="720" y="-29"/>
            <a:chExt cx="1415" cy="1415"/>
          </a:xfrm>
        </p:grpSpPr>
        <p:pic>
          <p:nvPicPr>
            <p:cNvPr id="1039" name="Picture 15"/>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6"/>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7" name="Group 83"/>
          <p:cNvGrpSpPr>
            <a:grpSpLocks/>
          </p:cNvGrpSpPr>
          <p:nvPr/>
        </p:nvGrpSpPr>
        <p:grpSpPr bwMode="auto">
          <a:xfrm>
            <a:off x="4189933" y="1561146"/>
            <a:ext cx="1296000" cy="1296000"/>
            <a:chOff x="8529" y="-29"/>
            <a:chExt cx="1415" cy="1415"/>
          </a:xfrm>
        </p:grpSpPr>
        <p:pic>
          <p:nvPicPr>
            <p:cNvPr id="1108" name="Picture 84"/>
            <p:cNvPicPr>
              <a:picLocks noChangeAspect="1" noChangeArrowheads="1"/>
            </p:cNvPicPr>
            <p:nvPr/>
          </p:nvPicPr>
          <p:blipFill>
            <a:blip r:embed="rId1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8" name="Rectangle 85"/>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1" name="Group 104"/>
          <p:cNvGrpSpPr>
            <a:grpSpLocks/>
          </p:cNvGrpSpPr>
          <p:nvPr/>
        </p:nvGrpSpPr>
        <p:grpSpPr bwMode="auto">
          <a:xfrm>
            <a:off x="7969933" y="1561146"/>
            <a:ext cx="1296000" cy="1296000"/>
            <a:chOff x="8539" y="-29"/>
            <a:chExt cx="1415" cy="1415"/>
          </a:xfrm>
        </p:grpSpPr>
        <p:pic>
          <p:nvPicPr>
            <p:cNvPr id="1129" name="Picture 105"/>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 name="Rectangle 106"/>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3" name="Group 122"/>
          <p:cNvGrpSpPr>
            <a:grpSpLocks/>
          </p:cNvGrpSpPr>
          <p:nvPr/>
        </p:nvGrpSpPr>
        <p:grpSpPr bwMode="auto">
          <a:xfrm>
            <a:off x="1669933" y="1561146"/>
            <a:ext cx="1296000" cy="1296000"/>
            <a:chOff x="720" y="-29"/>
            <a:chExt cx="1415" cy="1415"/>
          </a:xfrm>
        </p:grpSpPr>
        <p:pic>
          <p:nvPicPr>
            <p:cNvPr id="1147" name="Picture 123"/>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 name="Rectangle 124"/>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4" name="Group 143"/>
          <p:cNvGrpSpPr>
            <a:grpSpLocks/>
          </p:cNvGrpSpPr>
          <p:nvPr/>
        </p:nvGrpSpPr>
        <p:grpSpPr bwMode="auto">
          <a:xfrm>
            <a:off x="6717260" y="1561146"/>
            <a:ext cx="1296000" cy="1296000"/>
            <a:chOff x="720" y="-29"/>
            <a:chExt cx="1415" cy="1415"/>
          </a:xfrm>
        </p:grpSpPr>
        <p:pic>
          <p:nvPicPr>
            <p:cNvPr id="1168" name="Picture 144"/>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 name="Rectangle 14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3" name="Group 164"/>
          <p:cNvGrpSpPr>
            <a:grpSpLocks/>
          </p:cNvGrpSpPr>
          <p:nvPr/>
        </p:nvGrpSpPr>
        <p:grpSpPr bwMode="auto">
          <a:xfrm>
            <a:off x="409933" y="1561146"/>
            <a:ext cx="1296000" cy="1296000"/>
            <a:chOff x="8529" y="-29"/>
            <a:chExt cx="1415" cy="1415"/>
          </a:xfrm>
        </p:grpSpPr>
        <p:pic>
          <p:nvPicPr>
            <p:cNvPr id="1189" name="Picture 165"/>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5" name="Rectangle 166"/>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6" name="Group 167"/>
          <p:cNvGrpSpPr>
            <a:grpSpLocks/>
          </p:cNvGrpSpPr>
          <p:nvPr/>
        </p:nvGrpSpPr>
        <p:grpSpPr bwMode="auto">
          <a:xfrm>
            <a:off x="5453334" y="1556329"/>
            <a:ext cx="1296000" cy="1296000"/>
            <a:chOff x="8543" y="-29"/>
            <a:chExt cx="1415" cy="1415"/>
          </a:xfrm>
        </p:grpSpPr>
        <p:pic>
          <p:nvPicPr>
            <p:cNvPr id="1192" name="Picture 168"/>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8" name="Rectangle 169"/>
            <p:cNvSpPr>
              <a:spLocks noChangeArrowheads="1"/>
            </p:cNvSpPr>
            <p:nvPr/>
          </p:nvSpPr>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9" name="Group 101"/>
          <p:cNvGrpSpPr>
            <a:grpSpLocks/>
          </p:cNvGrpSpPr>
          <p:nvPr/>
        </p:nvGrpSpPr>
        <p:grpSpPr bwMode="auto">
          <a:xfrm>
            <a:off x="6709933" y="2839146"/>
            <a:ext cx="1296000" cy="1296000"/>
            <a:chOff x="8536" y="-18"/>
            <a:chExt cx="1415" cy="1415"/>
          </a:xfrm>
        </p:grpSpPr>
        <p:pic>
          <p:nvPicPr>
            <p:cNvPr id="1126" name="Picture 102"/>
            <p:cNvPicPr>
              <a:picLocks noChangeAspect="1" noChangeArrowheads="1"/>
            </p:cNvPicPr>
            <p:nvPr/>
          </p:nvPicPr>
          <p:blipFill>
            <a:blip r:embed="rId2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 name="Rectangle 103"/>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 name="Group 2"/>
          <p:cNvGrpSpPr>
            <a:grpSpLocks/>
          </p:cNvGrpSpPr>
          <p:nvPr/>
        </p:nvGrpSpPr>
        <p:grpSpPr bwMode="auto">
          <a:xfrm>
            <a:off x="7969933" y="2839146"/>
            <a:ext cx="1296000" cy="1296000"/>
            <a:chOff x="720" y="62"/>
            <a:chExt cx="1415" cy="1415"/>
          </a:xfrm>
        </p:grpSpPr>
        <p:pic>
          <p:nvPicPr>
            <p:cNvPr id="1027" name="Picture 3"/>
            <p:cNvPicPr>
              <a:picLocks noChangeAspect="1" noChangeArrowheads="1"/>
            </p:cNvPicPr>
            <p:nvPr/>
          </p:nvPicPr>
          <p:blipFill>
            <a:blip r:embed="rId2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8"/>
          <p:cNvGrpSpPr>
            <a:grpSpLocks/>
          </p:cNvGrpSpPr>
          <p:nvPr/>
        </p:nvGrpSpPr>
        <p:grpSpPr bwMode="auto">
          <a:xfrm>
            <a:off x="409933" y="2839146"/>
            <a:ext cx="1296000" cy="1296000"/>
            <a:chOff x="720" y="85"/>
            <a:chExt cx="1415" cy="1415"/>
          </a:xfrm>
        </p:grpSpPr>
        <p:pic>
          <p:nvPicPr>
            <p:cNvPr id="1033" name="Picture 9"/>
            <p:cNvPicPr>
              <a:picLocks noChangeAspect="1" noChangeArrowheads="1"/>
            </p:cNvPicPr>
            <p:nvPr/>
          </p:nvPicPr>
          <p:blipFill>
            <a:blip r:embed="rId2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10"/>
            <p:cNvSpPr>
              <a:spLocks noChangeArrowheads="1"/>
            </p:cNvSpPr>
            <p:nvPr/>
          </p:nvSpPr>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 name="Group 20"/>
          <p:cNvGrpSpPr>
            <a:grpSpLocks/>
          </p:cNvGrpSpPr>
          <p:nvPr/>
        </p:nvGrpSpPr>
        <p:grpSpPr bwMode="auto">
          <a:xfrm>
            <a:off x="1669933" y="2839146"/>
            <a:ext cx="1296000" cy="1296000"/>
            <a:chOff x="720" y="-29"/>
            <a:chExt cx="1415" cy="1415"/>
          </a:xfrm>
        </p:grpSpPr>
        <p:pic>
          <p:nvPicPr>
            <p:cNvPr id="1045" name="Picture 21"/>
            <p:cNvPicPr>
              <a:picLocks noChangeAspect="1" noChangeArrowheads="1"/>
            </p:cNvPicPr>
            <p:nvPr/>
          </p:nvPicPr>
          <p:blipFill>
            <a:blip r:embed="rId2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2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5" name="Group 110"/>
          <p:cNvGrpSpPr>
            <a:grpSpLocks/>
          </p:cNvGrpSpPr>
          <p:nvPr/>
        </p:nvGrpSpPr>
        <p:grpSpPr bwMode="auto">
          <a:xfrm>
            <a:off x="5452772" y="2837450"/>
            <a:ext cx="1277682" cy="1287757"/>
            <a:chOff x="8548" y="-25"/>
            <a:chExt cx="1395" cy="1406"/>
          </a:xfrm>
        </p:grpSpPr>
        <p:pic>
          <p:nvPicPr>
            <p:cNvPr id="1135" name="Picture 111"/>
            <p:cNvPicPr>
              <a:picLocks noChangeAspect="1" noChangeArrowheads="1"/>
            </p:cNvPicPr>
            <p:nvPr/>
          </p:nvPicPr>
          <p:blipFill>
            <a:blip r:embed="rId2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4"/>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 name="Rectangle 112"/>
            <p:cNvSpPr>
              <a:spLocks noChangeArrowheads="1"/>
            </p:cNvSpPr>
            <p:nvPr/>
          </p:nvSpPr>
          <p:spPr bwMode="auto">
            <a:xfrm>
              <a:off x="8548"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7" name="Group 113"/>
          <p:cNvGrpSpPr>
            <a:grpSpLocks/>
          </p:cNvGrpSpPr>
          <p:nvPr/>
        </p:nvGrpSpPr>
        <p:grpSpPr bwMode="auto">
          <a:xfrm>
            <a:off x="4189933" y="2839146"/>
            <a:ext cx="1296000" cy="1296000"/>
            <a:chOff x="8536" y="-34"/>
            <a:chExt cx="1415" cy="1415"/>
          </a:xfrm>
        </p:grpSpPr>
        <p:pic>
          <p:nvPicPr>
            <p:cNvPr id="1138" name="Picture 114"/>
            <p:cNvPicPr>
              <a:picLocks noChangeAspect="1" noChangeArrowheads="1"/>
            </p:cNvPicPr>
            <p:nvPr/>
          </p:nvPicPr>
          <p:blipFill>
            <a:blip r:embed="rId2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 name="Rectangle 115"/>
            <p:cNvSpPr>
              <a:spLocks noChangeArrowheads="1"/>
            </p:cNvSpPr>
            <p:nvPr/>
          </p:nvSpPr>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9" name="Group 131"/>
          <p:cNvGrpSpPr>
            <a:grpSpLocks/>
          </p:cNvGrpSpPr>
          <p:nvPr/>
        </p:nvGrpSpPr>
        <p:grpSpPr bwMode="auto">
          <a:xfrm>
            <a:off x="2935339" y="2839146"/>
            <a:ext cx="1296000" cy="1296000"/>
            <a:chOff x="720" y="-16"/>
            <a:chExt cx="1415" cy="1415"/>
          </a:xfrm>
        </p:grpSpPr>
        <p:pic>
          <p:nvPicPr>
            <p:cNvPr id="1156" name="Picture 132"/>
            <p:cNvPicPr>
              <a:picLocks noChangeAspect="1" noChangeArrowheads="1"/>
            </p:cNvPicPr>
            <p:nvPr/>
          </p:nvPicPr>
          <p:blipFill>
            <a:blip r:embed="rId2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 name="Rectangle 133"/>
            <p:cNvSpPr>
              <a:spLocks noChangeArrowheads="1"/>
            </p:cNvSpPr>
            <p:nvPr/>
          </p:nvSpPr>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7" name="Group 158"/>
          <p:cNvGrpSpPr>
            <a:grpSpLocks/>
          </p:cNvGrpSpPr>
          <p:nvPr/>
        </p:nvGrpSpPr>
        <p:grpSpPr bwMode="auto">
          <a:xfrm>
            <a:off x="9229933" y="2839146"/>
            <a:ext cx="1296000" cy="1296000"/>
            <a:chOff x="8539" y="-29"/>
            <a:chExt cx="1415" cy="1415"/>
          </a:xfrm>
        </p:grpSpPr>
        <p:pic>
          <p:nvPicPr>
            <p:cNvPr id="1183" name="Picture 159"/>
            <p:cNvPicPr>
              <a:picLocks noChangeAspect="1" noChangeArrowheads="1"/>
            </p:cNvPicPr>
            <p:nvPr/>
          </p:nvPicPr>
          <p:blipFill>
            <a:blip r:embed="rId2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9" name="Rectangle 16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5" name="Group 176"/>
          <p:cNvGrpSpPr>
            <a:grpSpLocks/>
          </p:cNvGrpSpPr>
          <p:nvPr/>
        </p:nvGrpSpPr>
        <p:grpSpPr bwMode="auto">
          <a:xfrm>
            <a:off x="10489933" y="2839146"/>
            <a:ext cx="1296000" cy="1296000"/>
            <a:chOff x="8539" y="-29"/>
            <a:chExt cx="1415" cy="1415"/>
          </a:xfrm>
        </p:grpSpPr>
        <p:pic>
          <p:nvPicPr>
            <p:cNvPr id="1201" name="Picture 177"/>
            <p:cNvPicPr>
              <a:picLocks noChangeAspect="1" noChangeArrowheads="1"/>
            </p:cNvPicPr>
            <p:nvPr/>
          </p:nvPicPr>
          <p:blipFill>
            <a:blip r:embed="rId2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 name="Rectangle 178"/>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7" name="Group 128"/>
          <p:cNvGrpSpPr>
            <a:grpSpLocks/>
          </p:cNvGrpSpPr>
          <p:nvPr/>
        </p:nvGrpSpPr>
        <p:grpSpPr bwMode="auto">
          <a:xfrm>
            <a:off x="2929933" y="4099146"/>
            <a:ext cx="1296000" cy="1296000"/>
            <a:chOff x="720" y="-26"/>
            <a:chExt cx="1415" cy="1415"/>
          </a:xfrm>
        </p:grpSpPr>
        <p:pic>
          <p:nvPicPr>
            <p:cNvPr id="1153" name="Picture 129"/>
            <p:cNvPicPr>
              <a:picLocks noChangeAspect="1" noChangeArrowheads="1"/>
            </p:cNvPicPr>
            <p:nvPr/>
          </p:nvPicPr>
          <p:blipFill>
            <a:blip r:embed="rId2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 name="Rectangle 130"/>
            <p:cNvSpPr>
              <a:spLocks noChangeArrowheads="1"/>
            </p:cNvSpPr>
            <p:nvPr/>
          </p:nvSpPr>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5"/>
          <p:cNvGrpSpPr>
            <a:grpSpLocks/>
          </p:cNvGrpSpPr>
          <p:nvPr/>
        </p:nvGrpSpPr>
        <p:grpSpPr bwMode="auto">
          <a:xfrm>
            <a:off x="409933" y="4099146"/>
            <a:ext cx="1296000" cy="1296000"/>
            <a:chOff x="720" y="96"/>
            <a:chExt cx="1415" cy="1415"/>
          </a:xfrm>
        </p:grpSpPr>
        <p:pic>
          <p:nvPicPr>
            <p:cNvPr id="1030" name="Picture 6"/>
            <p:cNvPicPr>
              <a:picLocks noChangeAspect="1" noChangeArrowheads="1"/>
            </p:cNvPicPr>
            <p:nvPr/>
          </p:nvPicPr>
          <p:blipFill>
            <a:blip r:embed="rId3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2" name="Group 17"/>
          <p:cNvGrpSpPr>
            <a:grpSpLocks/>
          </p:cNvGrpSpPr>
          <p:nvPr/>
        </p:nvGrpSpPr>
        <p:grpSpPr bwMode="auto">
          <a:xfrm>
            <a:off x="6709933" y="4099146"/>
            <a:ext cx="1296000" cy="1296000"/>
            <a:chOff x="720" y="-29"/>
            <a:chExt cx="1415" cy="1415"/>
          </a:xfrm>
        </p:grpSpPr>
        <p:pic>
          <p:nvPicPr>
            <p:cNvPr id="1042" name="Picture 18"/>
            <p:cNvPicPr>
              <a:picLocks noChangeAspect="1" noChangeArrowheads="1"/>
            </p:cNvPicPr>
            <p:nvPr/>
          </p:nvPicPr>
          <p:blipFill>
            <a:blip r:embed="rId3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6" name="Group 23"/>
          <p:cNvGrpSpPr>
            <a:grpSpLocks/>
          </p:cNvGrpSpPr>
          <p:nvPr/>
        </p:nvGrpSpPr>
        <p:grpSpPr bwMode="auto">
          <a:xfrm>
            <a:off x="1669933" y="4099146"/>
            <a:ext cx="1296000" cy="1296000"/>
            <a:chOff x="720" y="-29"/>
            <a:chExt cx="1415" cy="1415"/>
          </a:xfrm>
        </p:grpSpPr>
        <p:pic>
          <p:nvPicPr>
            <p:cNvPr id="1048" name="Picture 24"/>
            <p:cNvPicPr>
              <a:picLocks noChangeAspect="1" noChangeArrowheads="1"/>
            </p:cNvPicPr>
            <p:nvPr/>
          </p:nvPicPr>
          <p:blipFill>
            <a:blip r:embed="rId3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2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3" name="Group 107"/>
          <p:cNvGrpSpPr>
            <a:grpSpLocks/>
          </p:cNvGrpSpPr>
          <p:nvPr/>
        </p:nvGrpSpPr>
        <p:grpSpPr bwMode="auto">
          <a:xfrm>
            <a:off x="5449933" y="4099146"/>
            <a:ext cx="1296000" cy="1296000"/>
            <a:chOff x="8536" y="-18"/>
            <a:chExt cx="1415" cy="1415"/>
          </a:xfrm>
        </p:grpSpPr>
        <p:pic>
          <p:nvPicPr>
            <p:cNvPr id="1132" name="Picture 108"/>
            <p:cNvPicPr>
              <a:picLocks noChangeAspect="1" noChangeArrowheads="1"/>
            </p:cNvPicPr>
            <p:nvPr/>
          </p:nvPicPr>
          <p:blipFill>
            <a:blip r:embed="rId3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 name="Rectangle 109"/>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1" name="Group 140"/>
          <p:cNvGrpSpPr>
            <a:grpSpLocks/>
          </p:cNvGrpSpPr>
          <p:nvPr/>
        </p:nvGrpSpPr>
        <p:grpSpPr bwMode="auto">
          <a:xfrm>
            <a:off x="7969933" y="4099146"/>
            <a:ext cx="1332000" cy="1296000"/>
            <a:chOff x="720" y="-29"/>
            <a:chExt cx="1415" cy="1415"/>
          </a:xfrm>
        </p:grpSpPr>
        <p:pic>
          <p:nvPicPr>
            <p:cNvPr id="1165" name="Picture 141"/>
            <p:cNvPicPr>
              <a:picLocks noChangeAspect="1" noChangeArrowheads="1"/>
            </p:cNvPicPr>
            <p:nvPr/>
          </p:nvPicPr>
          <p:blipFill>
            <a:blip r:embed="rId3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2" name="Rectangle 14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0" name="Group 161"/>
          <p:cNvGrpSpPr>
            <a:grpSpLocks/>
          </p:cNvGrpSpPr>
          <p:nvPr/>
        </p:nvGrpSpPr>
        <p:grpSpPr bwMode="auto">
          <a:xfrm>
            <a:off x="9229933" y="4099146"/>
            <a:ext cx="1296000" cy="1296000"/>
            <a:chOff x="8539" y="-14"/>
            <a:chExt cx="1415" cy="1415"/>
          </a:xfrm>
        </p:grpSpPr>
        <p:pic>
          <p:nvPicPr>
            <p:cNvPr id="1186" name="Picture 162"/>
            <p:cNvPicPr>
              <a:picLocks noChangeAspect="1" noChangeArrowheads="1"/>
            </p:cNvPicPr>
            <p:nvPr/>
          </p:nvPicPr>
          <p:blipFill>
            <a:blip r:embed="rId3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2" name="Rectangle 163"/>
            <p:cNvSpPr>
              <a:spLocks noChangeArrowheads="1"/>
            </p:cNvSpPr>
            <p:nvPr/>
          </p:nvSpPr>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8" name="Group 179"/>
          <p:cNvGrpSpPr>
            <a:grpSpLocks/>
          </p:cNvGrpSpPr>
          <p:nvPr/>
        </p:nvGrpSpPr>
        <p:grpSpPr bwMode="auto">
          <a:xfrm>
            <a:off x="10489933" y="4099146"/>
            <a:ext cx="1296000" cy="1296000"/>
            <a:chOff x="8539" y="-29"/>
            <a:chExt cx="1415" cy="1415"/>
          </a:xfrm>
        </p:grpSpPr>
        <p:pic>
          <p:nvPicPr>
            <p:cNvPr id="1204" name="Picture 180"/>
            <p:cNvPicPr>
              <a:picLocks noChangeAspect="1" noChangeArrowheads="1"/>
            </p:cNvPicPr>
            <p:nvPr/>
          </p:nvPicPr>
          <p:blipFill>
            <a:blip r:embed="rId3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0" name="Rectangle 181"/>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64" name="Group 185"/>
          <p:cNvGrpSpPr>
            <a:grpSpLocks/>
          </p:cNvGrpSpPr>
          <p:nvPr/>
        </p:nvGrpSpPr>
        <p:grpSpPr bwMode="auto">
          <a:xfrm>
            <a:off x="4201155" y="4114670"/>
            <a:ext cx="1296000" cy="1296000"/>
            <a:chOff x="8537" y="-39"/>
            <a:chExt cx="1435" cy="1435"/>
          </a:xfrm>
        </p:grpSpPr>
        <p:pic>
          <p:nvPicPr>
            <p:cNvPr id="1210" name="Picture 186"/>
            <p:cNvPicPr>
              <a:picLocks noChangeAspect="1" noChangeArrowheads="1"/>
            </p:cNvPicPr>
            <p:nvPr/>
          </p:nvPicPr>
          <p:blipFill>
            <a:blip r:embed="rId3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7"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6" name="Rectangle 187"/>
            <p:cNvSpPr>
              <a:spLocks noChangeArrowheads="1"/>
            </p:cNvSpPr>
            <p:nvPr/>
          </p:nvSpPr>
          <p:spPr bwMode="auto">
            <a:xfrm>
              <a:off x="8547"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83" name="Group 89"/>
          <p:cNvGrpSpPr>
            <a:grpSpLocks/>
          </p:cNvGrpSpPr>
          <p:nvPr/>
        </p:nvGrpSpPr>
        <p:grpSpPr bwMode="auto">
          <a:xfrm>
            <a:off x="4189933" y="5377146"/>
            <a:ext cx="1296000" cy="1296000"/>
            <a:chOff x="8539" y="-187"/>
            <a:chExt cx="1415" cy="1415"/>
          </a:xfrm>
        </p:grpSpPr>
        <p:pic>
          <p:nvPicPr>
            <p:cNvPr id="1114" name="Picture 90"/>
            <p:cNvPicPr>
              <a:picLocks noChangeAspect="1" noChangeArrowheads="1"/>
            </p:cNvPicPr>
            <p:nvPr/>
          </p:nvPicPr>
          <p:blipFill>
            <a:blip r:embed="rId3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4" name="Rectangle 91"/>
            <p:cNvSpPr>
              <a:spLocks noChangeArrowheads="1"/>
            </p:cNvSpPr>
            <p:nvPr/>
          </p:nvSpPr>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 name="Group 11"/>
          <p:cNvGrpSpPr>
            <a:grpSpLocks/>
          </p:cNvGrpSpPr>
          <p:nvPr/>
        </p:nvGrpSpPr>
        <p:grpSpPr bwMode="auto">
          <a:xfrm>
            <a:off x="1669933" y="5376626"/>
            <a:ext cx="1296000" cy="1296384"/>
            <a:chOff x="720" y="96"/>
            <a:chExt cx="1415" cy="1415"/>
          </a:xfrm>
        </p:grpSpPr>
        <p:pic>
          <p:nvPicPr>
            <p:cNvPr id="1036" name="Picture 12"/>
            <p:cNvPicPr>
              <a:picLocks noChangeAspect="1" noChangeArrowheads="1"/>
            </p:cNvPicPr>
            <p:nvPr/>
          </p:nvPicPr>
          <p:blipFill>
            <a:blip r:embed="rId3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3"/>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 name="Group 26"/>
          <p:cNvGrpSpPr>
            <a:grpSpLocks/>
          </p:cNvGrpSpPr>
          <p:nvPr/>
        </p:nvGrpSpPr>
        <p:grpSpPr bwMode="auto">
          <a:xfrm>
            <a:off x="9229933" y="5377146"/>
            <a:ext cx="1296000" cy="1296000"/>
            <a:chOff x="720" y="-29"/>
            <a:chExt cx="1415" cy="1415"/>
          </a:xfrm>
        </p:grpSpPr>
        <p:pic>
          <p:nvPicPr>
            <p:cNvPr id="1051" name="Picture 27"/>
            <p:cNvPicPr>
              <a:picLocks noChangeAspect="1" noChangeArrowheads="1"/>
            </p:cNvPicPr>
            <p:nvPr/>
          </p:nvPicPr>
          <p:blipFill>
            <a:blip r:embed="rId4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2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1" name="Group 77"/>
          <p:cNvGrpSpPr>
            <a:grpSpLocks/>
          </p:cNvGrpSpPr>
          <p:nvPr/>
        </p:nvGrpSpPr>
        <p:grpSpPr bwMode="auto">
          <a:xfrm>
            <a:off x="409933" y="5377146"/>
            <a:ext cx="1296000" cy="1296000"/>
            <a:chOff x="720" y="-29"/>
            <a:chExt cx="1415" cy="1415"/>
          </a:xfrm>
        </p:grpSpPr>
        <p:pic>
          <p:nvPicPr>
            <p:cNvPr id="1102" name="Picture 78"/>
            <p:cNvPicPr>
              <a:picLocks noChangeAspect="1" noChangeArrowheads="1"/>
            </p:cNvPicPr>
            <p:nvPr/>
          </p:nvPicPr>
          <p:blipFill>
            <a:blip r:embed="rId4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2" name="Rectangle 7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4" name="Group 80"/>
          <p:cNvGrpSpPr>
            <a:grpSpLocks/>
          </p:cNvGrpSpPr>
          <p:nvPr/>
        </p:nvGrpSpPr>
        <p:grpSpPr bwMode="auto">
          <a:xfrm>
            <a:off x="5449933" y="5377146"/>
            <a:ext cx="1296000" cy="1296000"/>
            <a:chOff x="8539" y="-29"/>
            <a:chExt cx="1415" cy="1415"/>
          </a:xfrm>
        </p:grpSpPr>
        <p:pic>
          <p:nvPicPr>
            <p:cNvPr id="1105" name="Picture 81"/>
            <p:cNvPicPr>
              <a:picLocks noChangeAspect="1" noChangeArrowheads="1"/>
            </p:cNvPicPr>
            <p:nvPr/>
          </p:nvPicPr>
          <p:blipFill>
            <a:blip r:embed="rId4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3" y="-29"/>
              <a:ext cx="1393" cy="1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 name="Rectangle 82"/>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5" name="Group 125"/>
          <p:cNvGrpSpPr>
            <a:grpSpLocks/>
          </p:cNvGrpSpPr>
          <p:nvPr/>
        </p:nvGrpSpPr>
        <p:grpSpPr bwMode="auto">
          <a:xfrm>
            <a:off x="7969933" y="5377146"/>
            <a:ext cx="1296000" cy="1296000"/>
            <a:chOff x="720" y="-29"/>
            <a:chExt cx="1415" cy="1415"/>
          </a:xfrm>
        </p:grpSpPr>
        <p:pic>
          <p:nvPicPr>
            <p:cNvPr id="1150" name="Picture 126"/>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 name="Rectangle 127"/>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1" name="Group 134"/>
          <p:cNvGrpSpPr>
            <a:grpSpLocks/>
          </p:cNvGrpSpPr>
          <p:nvPr/>
        </p:nvGrpSpPr>
        <p:grpSpPr bwMode="auto">
          <a:xfrm>
            <a:off x="6709933" y="5377146"/>
            <a:ext cx="1296000" cy="1296000"/>
            <a:chOff x="720" y="-29"/>
            <a:chExt cx="1415" cy="1415"/>
          </a:xfrm>
        </p:grpSpPr>
        <p:pic>
          <p:nvPicPr>
            <p:cNvPr id="1159" name="Picture 135"/>
            <p:cNvPicPr>
              <a:picLocks noChangeAspect="1" noChangeArrowheads="1"/>
            </p:cNvPicPr>
            <p:nvPr/>
          </p:nvPicPr>
          <p:blipFill>
            <a:blip r:embed="rId4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Rectangle 136"/>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0" name="Group 149"/>
          <p:cNvGrpSpPr>
            <a:grpSpLocks/>
          </p:cNvGrpSpPr>
          <p:nvPr/>
        </p:nvGrpSpPr>
        <p:grpSpPr bwMode="auto">
          <a:xfrm>
            <a:off x="2929933" y="5377146"/>
            <a:ext cx="1296000" cy="1296000"/>
            <a:chOff x="710" y="-29"/>
            <a:chExt cx="1415" cy="1415"/>
          </a:xfrm>
        </p:grpSpPr>
        <p:pic>
          <p:nvPicPr>
            <p:cNvPr id="1174" name="Picture 150"/>
            <p:cNvPicPr>
              <a:picLocks noChangeAspect="1" noChangeArrowheads="1"/>
            </p:cNvPicPr>
            <p:nvPr/>
          </p:nvPicPr>
          <p:blipFill>
            <a:blip r:embed="rId4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1" name="Rectangle 151"/>
            <p:cNvSpPr>
              <a:spLocks noChangeArrowheads="1"/>
            </p:cNvSpPr>
            <p:nvPr/>
          </p:nvSpPr>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6" name="Group 155"/>
          <p:cNvGrpSpPr>
            <a:grpSpLocks/>
          </p:cNvGrpSpPr>
          <p:nvPr/>
        </p:nvGrpSpPr>
        <p:grpSpPr bwMode="auto">
          <a:xfrm>
            <a:off x="10479994" y="5366879"/>
            <a:ext cx="1296000" cy="1296000"/>
            <a:chOff x="8539" y="-29"/>
            <a:chExt cx="1415" cy="1415"/>
          </a:xfrm>
        </p:grpSpPr>
        <p:pic>
          <p:nvPicPr>
            <p:cNvPr id="1180" name="Picture 156"/>
            <p:cNvPicPr>
              <a:picLocks noChangeAspect="1" noChangeArrowheads="1"/>
            </p:cNvPicPr>
            <p:nvPr/>
          </p:nvPicPr>
          <p:blipFill>
            <a:blip r:embed="rId4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1" name="Picture 157"/>
            <p:cNvPicPr>
              <a:picLocks noChangeAspect="1" noChangeArrowheads="1"/>
            </p:cNvPicPr>
            <p:nvPr/>
          </p:nvPicPr>
          <p:blipFill>
            <a:blip r:embed="rId4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5" name="TextBox 134"/>
          <p:cNvSpPr txBox="1"/>
          <p:nvPr/>
        </p:nvSpPr>
        <p:spPr>
          <a:xfrm>
            <a:off x="430773" y="3889524"/>
            <a:ext cx="8784256" cy="1508105"/>
          </a:xfrm>
          <a:prstGeom prst="rect">
            <a:avLst/>
          </a:prstGeom>
          <a:solidFill>
            <a:schemeClr val="bg1">
              <a:alpha val="51000"/>
            </a:schemeClr>
          </a:solidFill>
          <a:effectLst>
            <a:glow rad="63500">
              <a:schemeClr val="bg1">
                <a:lumMod val="95000"/>
                <a:alpha val="60000"/>
              </a:schemeClr>
            </a:glow>
          </a:effectLst>
        </p:spPr>
        <p:txBody>
          <a:bodyPr wrap="square" rtlCol="0">
            <a:spAutoFit/>
          </a:bodyPr>
          <a:lstStyle/>
          <a:p>
            <a:r>
              <a:rPr lang="en-GB" sz="2400" dirty="0"/>
              <a:t>“In 2017, the price of one bitcoin rose from $959 to $18,940.  I’m using financial econometric methods to explain why such “bubbles” occur, and to generate useable price forecasts when they do.”</a:t>
            </a:r>
          </a:p>
          <a:p>
            <a:pPr algn="r"/>
            <a:r>
              <a:rPr lang="en-GB" sz="2000" b="1" dirty="0"/>
              <a:t>Professor Peter Moffatt</a:t>
            </a:r>
          </a:p>
        </p:txBody>
      </p:sp>
      <p:grpSp>
        <p:nvGrpSpPr>
          <p:cNvPr id="5125" name="Group 47"/>
          <p:cNvGrpSpPr>
            <a:grpSpLocks/>
          </p:cNvGrpSpPr>
          <p:nvPr/>
        </p:nvGrpSpPr>
        <p:grpSpPr bwMode="auto">
          <a:xfrm>
            <a:off x="3330575" y="2351088"/>
            <a:ext cx="898525" cy="898525"/>
            <a:chOff x="720" y="-29"/>
            <a:chExt cx="1415" cy="1415"/>
          </a:xfrm>
        </p:grpSpPr>
      </p:grpSp>
      <p:grpSp>
        <p:nvGrpSpPr>
          <p:cNvPr id="5128" name="Group 56"/>
          <p:cNvGrpSpPr>
            <a:grpSpLocks/>
          </p:cNvGrpSpPr>
          <p:nvPr/>
        </p:nvGrpSpPr>
        <p:grpSpPr bwMode="auto">
          <a:xfrm>
            <a:off x="3330575" y="3524250"/>
            <a:ext cx="898525" cy="898525"/>
            <a:chOff x="720" y="-29"/>
            <a:chExt cx="1415" cy="1415"/>
          </a:xfrm>
        </p:grpSpPr>
      </p:grpSp>
      <p:grpSp>
        <p:nvGrpSpPr>
          <p:cNvPr id="5131" name="Group 50"/>
          <p:cNvGrpSpPr>
            <a:grpSpLocks/>
          </p:cNvGrpSpPr>
          <p:nvPr/>
        </p:nvGrpSpPr>
        <p:grpSpPr bwMode="auto">
          <a:xfrm>
            <a:off x="3330575" y="4699000"/>
            <a:ext cx="898525" cy="898525"/>
            <a:chOff x="720" y="-29"/>
            <a:chExt cx="1415" cy="1415"/>
          </a:xfrm>
        </p:grpSpPr>
      </p:grpSp>
      <p:grpSp>
        <p:nvGrpSpPr>
          <p:cNvPr id="5134" name="Group 53"/>
          <p:cNvGrpSpPr>
            <a:grpSpLocks/>
          </p:cNvGrpSpPr>
          <p:nvPr/>
        </p:nvGrpSpPr>
        <p:grpSpPr bwMode="auto">
          <a:xfrm>
            <a:off x="3330575" y="0"/>
            <a:ext cx="898525" cy="898525"/>
            <a:chOff x="720" y="-28"/>
            <a:chExt cx="1415" cy="1415"/>
          </a:xfrm>
        </p:grpSpPr>
      </p:grpSp>
    </p:spTree>
    <p:extLst>
      <p:ext uri="{BB962C8B-B14F-4D97-AF65-F5344CB8AC3E}">
        <p14:creationId xmlns:p14="http://schemas.microsoft.com/office/powerpoint/2010/main" val="407135088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0" name="Group 86"/>
          <p:cNvGrpSpPr>
            <a:grpSpLocks/>
          </p:cNvGrpSpPr>
          <p:nvPr/>
        </p:nvGrpSpPr>
        <p:grpSpPr bwMode="auto">
          <a:xfrm>
            <a:off x="4219485" y="293085"/>
            <a:ext cx="1296000" cy="1296000"/>
            <a:chOff x="8539" y="-186"/>
            <a:chExt cx="1415" cy="1415"/>
          </a:xfrm>
        </p:grpSpPr>
        <p:pic>
          <p:nvPicPr>
            <p:cNvPr id="1111" name="Picture 87"/>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1" name="Rectangle 88"/>
            <p:cNvSpPr>
              <a:spLocks noChangeArrowheads="1"/>
            </p:cNvSpPr>
            <p:nvPr/>
          </p:nvSpPr>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0" name="Group 29"/>
          <p:cNvGrpSpPr>
            <a:grpSpLocks/>
          </p:cNvGrpSpPr>
          <p:nvPr/>
        </p:nvGrpSpPr>
        <p:grpSpPr bwMode="auto">
          <a:xfrm>
            <a:off x="1669933" y="283146"/>
            <a:ext cx="1296000" cy="1296000"/>
            <a:chOff x="720" y="-28"/>
            <a:chExt cx="1415" cy="1415"/>
          </a:xfrm>
        </p:grpSpPr>
        <p:pic>
          <p:nvPicPr>
            <p:cNvPr id="1054" name="Picture 30"/>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ctangle 31"/>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86" name="Group 92"/>
          <p:cNvGrpSpPr>
            <a:grpSpLocks/>
          </p:cNvGrpSpPr>
          <p:nvPr/>
        </p:nvGrpSpPr>
        <p:grpSpPr bwMode="auto">
          <a:xfrm>
            <a:off x="2929933" y="283146"/>
            <a:ext cx="1296000" cy="1296000"/>
            <a:chOff x="8529" y="-186"/>
            <a:chExt cx="1415" cy="1415"/>
          </a:xfrm>
        </p:grpSpPr>
        <p:pic>
          <p:nvPicPr>
            <p:cNvPr id="1117" name="Picture 93"/>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 name="Rectangle 94"/>
            <p:cNvSpPr>
              <a:spLocks noChangeArrowheads="1"/>
            </p:cNvSpPr>
            <p:nvPr/>
          </p:nvSpPr>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7" name="Group 98"/>
          <p:cNvGrpSpPr>
            <a:grpSpLocks/>
          </p:cNvGrpSpPr>
          <p:nvPr/>
        </p:nvGrpSpPr>
        <p:grpSpPr bwMode="auto">
          <a:xfrm>
            <a:off x="5467883" y="293085"/>
            <a:ext cx="1270685" cy="1296000"/>
            <a:chOff x="8548" y="-29"/>
            <a:chExt cx="1427" cy="1415"/>
          </a:xfrm>
        </p:grpSpPr>
        <p:pic>
          <p:nvPicPr>
            <p:cNvPr id="1123" name="Picture 99"/>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60"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Rectangle 10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9" name="Group 116"/>
          <p:cNvGrpSpPr>
            <a:grpSpLocks/>
          </p:cNvGrpSpPr>
          <p:nvPr/>
        </p:nvGrpSpPr>
        <p:grpSpPr bwMode="auto">
          <a:xfrm>
            <a:off x="6709933" y="283146"/>
            <a:ext cx="1296000" cy="1296000"/>
            <a:chOff x="720" y="87"/>
            <a:chExt cx="1415" cy="1415"/>
          </a:xfrm>
        </p:grpSpPr>
        <p:pic>
          <p:nvPicPr>
            <p:cNvPr id="1141" name="Picture 117"/>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 name="Rectangle 118"/>
            <p:cNvSpPr>
              <a:spLocks noChangeArrowheads="1"/>
            </p:cNvSpPr>
            <p:nvPr/>
          </p:nvSpPr>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1" name="Group 119"/>
          <p:cNvGrpSpPr>
            <a:grpSpLocks/>
          </p:cNvGrpSpPr>
          <p:nvPr/>
        </p:nvGrpSpPr>
        <p:grpSpPr bwMode="auto">
          <a:xfrm>
            <a:off x="10492269" y="284578"/>
            <a:ext cx="1296000" cy="1296000"/>
            <a:chOff x="715" y="-29"/>
            <a:chExt cx="1415" cy="1415"/>
          </a:xfrm>
        </p:grpSpPr>
        <p:pic>
          <p:nvPicPr>
            <p:cNvPr id="1144" name="Picture 1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 name="Rectangle 121"/>
            <p:cNvSpPr>
              <a:spLocks noChangeArrowheads="1"/>
            </p:cNvSpPr>
            <p:nvPr/>
          </p:nvSpPr>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4" name="Group 137"/>
          <p:cNvGrpSpPr>
            <a:grpSpLocks/>
          </p:cNvGrpSpPr>
          <p:nvPr/>
        </p:nvGrpSpPr>
        <p:grpSpPr bwMode="auto">
          <a:xfrm>
            <a:off x="7969933" y="283146"/>
            <a:ext cx="1296000" cy="1296000"/>
            <a:chOff x="720" y="-28"/>
            <a:chExt cx="1415" cy="1415"/>
          </a:xfrm>
        </p:grpSpPr>
        <p:pic>
          <p:nvPicPr>
            <p:cNvPr id="1162" name="Picture 138"/>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 name="Rectangle 139"/>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7" name="Group 146"/>
          <p:cNvGrpSpPr>
            <a:grpSpLocks/>
          </p:cNvGrpSpPr>
          <p:nvPr/>
        </p:nvGrpSpPr>
        <p:grpSpPr bwMode="auto">
          <a:xfrm>
            <a:off x="409933" y="283146"/>
            <a:ext cx="1296000" cy="1296000"/>
            <a:chOff x="720" y="-29"/>
            <a:chExt cx="1415" cy="1415"/>
          </a:xfrm>
        </p:grpSpPr>
        <p:pic>
          <p:nvPicPr>
            <p:cNvPr id="1171" name="Picture 147"/>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8" name="Rectangle 14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3" name="Group 152"/>
          <p:cNvGrpSpPr>
            <a:grpSpLocks/>
          </p:cNvGrpSpPr>
          <p:nvPr/>
        </p:nvGrpSpPr>
        <p:grpSpPr bwMode="auto">
          <a:xfrm>
            <a:off x="9229933" y="283146"/>
            <a:ext cx="1296000" cy="1296000"/>
            <a:chOff x="8539" y="-186"/>
            <a:chExt cx="1415" cy="1415"/>
          </a:xfrm>
        </p:grpSpPr>
        <p:pic>
          <p:nvPicPr>
            <p:cNvPr id="1177" name="Picture 153"/>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4" name="Rectangle 154"/>
            <p:cNvSpPr>
              <a:spLocks noChangeArrowheads="1"/>
            </p:cNvSpPr>
            <p:nvPr/>
          </p:nvSpPr>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2" name="Group 173"/>
          <p:cNvGrpSpPr>
            <a:grpSpLocks/>
          </p:cNvGrpSpPr>
          <p:nvPr/>
        </p:nvGrpSpPr>
        <p:grpSpPr bwMode="auto">
          <a:xfrm>
            <a:off x="10489933" y="1561146"/>
            <a:ext cx="1296000" cy="1296000"/>
            <a:chOff x="8539" y="-29"/>
            <a:chExt cx="1415" cy="1415"/>
          </a:xfrm>
        </p:grpSpPr>
        <p:pic>
          <p:nvPicPr>
            <p:cNvPr id="1198" name="Picture 174"/>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4" name="Rectangle 175"/>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201" name="image15.png"/>
          <p:cNvPicPr/>
          <p:nvPr/>
        </p:nvPicPr>
        <p:blipFill>
          <a:blip r:embed="rId12" cstate="print">
            <a:duotone>
              <a:schemeClr val="bg2">
                <a:shade val="45000"/>
                <a:satMod val="135000"/>
              </a:schemeClr>
              <a:prstClr val="white"/>
            </a:duotone>
          </a:blip>
          <a:stretch>
            <a:fillRect/>
          </a:stretch>
        </p:blipFill>
        <p:spPr>
          <a:xfrm>
            <a:off x="2929933" y="1561146"/>
            <a:ext cx="1296000" cy="1296000"/>
          </a:xfrm>
          <a:prstGeom prst="rect">
            <a:avLst/>
          </a:prstGeom>
        </p:spPr>
      </p:pic>
      <p:grpSp>
        <p:nvGrpSpPr>
          <p:cNvPr id="10" name="Group 14"/>
          <p:cNvGrpSpPr>
            <a:grpSpLocks/>
          </p:cNvGrpSpPr>
          <p:nvPr/>
        </p:nvGrpSpPr>
        <p:grpSpPr bwMode="auto">
          <a:xfrm>
            <a:off x="9229933" y="1563000"/>
            <a:ext cx="1296000" cy="1296000"/>
            <a:chOff x="720" y="-29"/>
            <a:chExt cx="1415" cy="1415"/>
          </a:xfrm>
        </p:grpSpPr>
        <p:pic>
          <p:nvPicPr>
            <p:cNvPr id="1039" name="Picture 15"/>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6"/>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7" name="Group 83"/>
          <p:cNvGrpSpPr>
            <a:grpSpLocks/>
          </p:cNvGrpSpPr>
          <p:nvPr/>
        </p:nvGrpSpPr>
        <p:grpSpPr bwMode="auto">
          <a:xfrm>
            <a:off x="4189933" y="1561146"/>
            <a:ext cx="1296000" cy="1296000"/>
            <a:chOff x="8529" y="-29"/>
            <a:chExt cx="1415" cy="1415"/>
          </a:xfrm>
        </p:grpSpPr>
        <p:pic>
          <p:nvPicPr>
            <p:cNvPr id="1108" name="Picture 84"/>
            <p:cNvPicPr>
              <a:picLocks noChangeAspect="1" noChangeArrowheads="1"/>
            </p:cNvPicPr>
            <p:nvPr/>
          </p:nvPicPr>
          <p:blipFill>
            <a:blip r:embed="rId1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8" name="Rectangle 85"/>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1" name="Group 104"/>
          <p:cNvGrpSpPr>
            <a:grpSpLocks/>
          </p:cNvGrpSpPr>
          <p:nvPr/>
        </p:nvGrpSpPr>
        <p:grpSpPr bwMode="auto">
          <a:xfrm>
            <a:off x="7969933" y="1561146"/>
            <a:ext cx="1296000" cy="1296000"/>
            <a:chOff x="8539" y="-29"/>
            <a:chExt cx="1415" cy="1415"/>
          </a:xfrm>
        </p:grpSpPr>
        <p:pic>
          <p:nvPicPr>
            <p:cNvPr id="1129" name="Picture 105"/>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 name="Rectangle 106"/>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3" name="Group 122"/>
          <p:cNvGrpSpPr>
            <a:grpSpLocks/>
          </p:cNvGrpSpPr>
          <p:nvPr/>
        </p:nvGrpSpPr>
        <p:grpSpPr bwMode="auto">
          <a:xfrm>
            <a:off x="1669933" y="1561146"/>
            <a:ext cx="1296000" cy="1296000"/>
            <a:chOff x="720" y="-29"/>
            <a:chExt cx="1415" cy="1415"/>
          </a:xfrm>
        </p:grpSpPr>
        <p:pic>
          <p:nvPicPr>
            <p:cNvPr id="1147" name="Picture 123"/>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 name="Rectangle 124"/>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4" name="Group 143"/>
          <p:cNvGrpSpPr>
            <a:grpSpLocks/>
          </p:cNvGrpSpPr>
          <p:nvPr/>
        </p:nvGrpSpPr>
        <p:grpSpPr bwMode="auto">
          <a:xfrm>
            <a:off x="6717260" y="1561146"/>
            <a:ext cx="1296000" cy="1296000"/>
            <a:chOff x="720" y="-29"/>
            <a:chExt cx="1415" cy="1415"/>
          </a:xfrm>
        </p:grpSpPr>
        <p:pic>
          <p:nvPicPr>
            <p:cNvPr id="1168" name="Picture 144"/>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 name="Rectangle 14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3" name="Group 164"/>
          <p:cNvGrpSpPr>
            <a:grpSpLocks/>
          </p:cNvGrpSpPr>
          <p:nvPr/>
        </p:nvGrpSpPr>
        <p:grpSpPr bwMode="auto">
          <a:xfrm>
            <a:off x="409933" y="1561146"/>
            <a:ext cx="1296000" cy="1296000"/>
            <a:chOff x="8529" y="-29"/>
            <a:chExt cx="1415" cy="1415"/>
          </a:xfrm>
        </p:grpSpPr>
        <p:pic>
          <p:nvPicPr>
            <p:cNvPr id="1189" name="Picture 165"/>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5" name="Rectangle 166"/>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6" name="Group 167"/>
          <p:cNvGrpSpPr>
            <a:grpSpLocks/>
          </p:cNvGrpSpPr>
          <p:nvPr/>
        </p:nvGrpSpPr>
        <p:grpSpPr bwMode="auto">
          <a:xfrm>
            <a:off x="5453334" y="1556329"/>
            <a:ext cx="1296000" cy="1296000"/>
            <a:chOff x="8543" y="-29"/>
            <a:chExt cx="1415" cy="1415"/>
          </a:xfrm>
        </p:grpSpPr>
        <p:pic>
          <p:nvPicPr>
            <p:cNvPr id="1192" name="Picture 168"/>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8" name="Rectangle 169"/>
            <p:cNvSpPr>
              <a:spLocks noChangeArrowheads="1"/>
            </p:cNvSpPr>
            <p:nvPr/>
          </p:nvSpPr>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9" name="Group 101"/>
          <p:cNvGrpSpPr>
            <a:grpSpLocks/>
          </p:cNvGrpSpPr>
          <p:nvPr/>
        </p:nvGrpSpPr>
        <p:grpSpPr bwMode="auto">
          <a:xfrm>
            <a:off x="6709933" y="2839146"/>
            <a:ext cx="1296000" cy="1296000"/>
            <a:chOff x="8536" y="-18"/>
            <a:chExt cx="1415" cy="1415"/>
          </a:xfrm>
        </p:grpSpPr>
        <p:pic>
          <p:nvPicPr>
            <p:cNvPr id="1126" name="Picture 102"/>
            <p:cNvPicPr>
              <a:picLocks noChangeAspect="1" noChangeArrowheads="1"/>
            </p:cNvPicPr>
            <p:nvPr/>
          </p:nvPicPr>
          <p:blipFill>
            <a:blip r:embed="rId2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 name="Rectangle 103"/>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 name="Group 2"/>
          <p:cNvGrpSpPr>
            <a:grpSpLocks/>
          </p:cNvGrpSpPr>
          <p:nvPr/>
        </p:nvGrpSpPr>
        <p:grpSpPr bwMode="auto">
          <a:xfrm>
            <a:off x="7969933" y="2839146"/>
            <a:ext cx="1296000" cy="1296000"/>
            <a:chOff x="720" y="62"/>
            <a:chExt cx="1415" cy="1415"/>
          </a:xfrm>
        </p:grpSpPr>
        <p:pic>
          <p:nvPicPr>
            <p:cNvPr id="1027" name="Picture 3"/>
            <p:cNvPicPr>
              <a:picLocks noChangeAspect="1" noChangeArrowheads="1"/>
            </p:cNvPicPr>
            <p:nvPr/>
          </p:nvPicPr>
          <p:blipFill>
            <a:blip r:embed="rId2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8"/>
          <p:cNvGrpSpPr>
            <a:grpSpLocks/>
          </p:cNvGrpSpPr>
          <p:nvPr/>
        </p:nvGrpSpPr>
        <p:grpSpPr bwMode="auto">
          <a:xfrm>
            <a:off x="409933" y="2839146"/>
            <a:ext cx="1296000" cy="1296000"/>
            <a:chOff x="720" y="85"/>
            <a:chExt cx="1415" cy="1415"/>
          </a:xfrm>
        </p:grpSpPr>
        <p:pic>
          <p:nvPicPr>
            <p:cNvPr id="1033" name="Picture 9"/>
            <p:cNvPicPr>
              <a:picLocks noChangeAspect="1" noChangeArrowheads="1"/>
            </p:cNvPicPr>
            <p:nvPr/>
          </p:nvPicPr>
          <p:blipFill>
            <a:blip r:embed="rId2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10"/>
            <p:cNvSpPr>
              <a:spLocks noChangeArrowheads="1"/>
            </p:cNvSpPr>
            <p:nvPr/>
          </p:nvSpPr>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 name="Group 20"/>
          <p:cNvGrpSpPr>
            <a:grpSpLocks/>
          </p:cNvGrpSpPr>
          <p:nvPr/>
        </p:nvGrpSpPr>
        <p:grpSpPr bwMode="auto">
          <a:xfrm>
            <a:off x="1669933" y="2839146"/>
            <a:ext cx="1296000" cy="1296000"/>
            <a:chOff x="720" y="-29"/>
            <a:chExt cx="1415" cy="1415"/>
          </a:xfrm>
        </p:grpSpPr>
        <p:pic>
          <p:nvPicPr>
            <p:cNvPr id="1045" name="Picture 21"/>
            <p:cNvPicPr>
              <a:picLocks noChangeAspect="1" noChangeArrowheads="1"/>
            </p:cNvPicPr>
            <p:nvPr/>
          </p:nvPicPr>
          <p:blipFill>
            <a:blip r:embed="rId2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2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5" name="Group 110"/>
          <p:cNvGrpSpPr>
            <a:grpSpLocks/>
          </p:cNvGrpSpPr>
          <p:nvPr/>
        </p:nvGrpSpPr>
        <p:grpSpPr bwMode="auto">
          <a:xfrm>
            <a:off x="5452772" y="2837450"/>
            <a:ext cx="1277682" cy="1287757"/>
            <a:chOff x="8548" y="-25"/>
            <a:chExt cx="1395" cy="1406"/>
          </a:xfrm>
        </p:grpSpPr>
        <p:pic>
          <p:nvPicPr>
            <p:cNvPr id="1135" name="Picture 111"/>
            <p:cNvPicPr>
              <a:picLocks noChangeAspect="1" noChangeArrowheads="1"/>
            </p:cNvPicPr>
            <p:nvPr/>
          </p:nvPicPr>
          <p:blipFill>
            <a:blip r:embed="rId2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4"/>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 name="Rectangle 112"/>
            <p:cNvSpPr>
              <a:spLocks noChangeArrowheads="1"/>
            </p:cNvSpPr>
            <p:nvPr/>
          </p:nvSpPr>
          <p:spPr bwMode="auto">
            <a:xfrm>
              <a:off x="8548"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7" name="Group 113"/>
          <p:cNvGrpSpPr>
            <a:grpSpLocks/>
          </p:cNvGrpSpPr>
          <p:nvPr/>
        </p:nvGrpSpPr>
        <p:grpSpPr bwMode="auto">
          <a:xfrm>
            <a:off x="4189933" y="2839146"/>
            <a:ext cx="1296000" cy="1296000"/>
            <a:chOff x="8536" y="-34"/>
            <a:chExt cx="1415" cy="1415"/>
          </a:xfrm>
        </p:grpSpPr>
        <p:pic>
          <p:nvPicPr>
            <p:cNvPr id="1138" name="Picture 114"/>
            <p:cNvPicPr>
              <a:picLocks noChangeAspect="1" noChangeArrowheads="1"/>
            </p:cNvPicPr>
            <p:nvPr/>
          </p:nvPicPr>
          <p:blipFill>
            <a:blip r:embed="rId2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 name="Rectangle 115"/>
            <p:cNvSpPr>
              <a:spLocks noChangeArrowheads="1"/>
            </p:cNvSpPr>
            <p:nvPr/>
          </p:nvSpPr>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9" name="Group 131"/>
          <p:cNvGrpSpPr>
            <a:grpSpLocks/>
          </p:cNvGrpSpPr>
          <p:nvPr/>
        </p:nvGrpSpPr>
        <p:grpSpPr bwMode="auto">
          <a:xfrm>
            <a:off x="2935339" y="2839146"/>
            <a:ext cx="1296000" cy="1296000"/>
            <a:chOff x="720" y="-16"/>
            <a:chExt cx="1415" cy="1415"/>
          </a:xfrm>
        </p:grpSpPr>
        <p:pic>
          <p:nvPicPr>
            <p:cNvPr id="1156" name="Picture 132"/>
            <p:cNvPicPr>
              <a:picLocks noChangeAspect="1" noChangeArrowheads="1"/>
            </p:cNvPicPr>
            <p:nvPr/>
          </p:nvPicPr>
          <p:blipFill>
            <a:blip r:embed="rId2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 name="Rectangle 133"/>
            <p:cNvSpPr>
              <a:spLocks noChangeArrowheads="1"/>
            </p:cNvSpPr>
            <p:nvPr/>
          </p:nvSpPr>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7" name="Group 158"/>
          <p:cNvGrpSpPr>
            <a:grpSpLocks/>
          </p:cNvGrpSpPr>
          <p:nvPr/>
        </p:nvGrpSpPr>
        <p:grpSpPr bwMode="auto">
          <a:xfrm>
            <a:off x="9229933" y="2839146"/>
            <a:ext cx="1296000" cy="1296000"/>
            <a:chOff x="8539" y="-29"/>
            <a:chExt cx="1415" cy="1415"/>
          </a:xfrm>
        </p:grpSpPr>
        <p:pic>
          <p:nvPicPr>
            <p:cNvPr id="1183" name="Picture 159"/>
            <p:cNvPicPr>
              <a:picLocks noChangeAspect="1" noChangeArrowheads="1"/>
            </p:cNvPicPr>
            <p:nvPr/>
          </p:nvPicPr>
          <p:blipFill>
            <a:blip r:embed="rId2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9" name="Rectangle 16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5" name="Group 176"/>
          <p:cNvGrpSpPr>
            <a:grpSpLocks/>
          </p:cNvGrpSpPr>
          <p:nvPr/>
        </p:nvGrpSpPr>
        <p:grpSpPr bwMode="auto">
          <a:xfrm>
            <a:off x="10489933" y="2839146"/>
            <a:ext cx="1296000" cy="1296000"/>
            <a:chOff x="8539" y="-29"/>
            <a:chExt cx="1415" cy="1415"/>
          </a:xfrm>
        </p:grpSpPr>
        <p:pic>
          <p:nvPicPr>
            <p:cNvPr id="1201" name="Picture 177"/>
            <p:cNvPicPr>
              <a:picLocks noChangeAspect="1" noChangeArrowheads="1"/>
            </p:cNvPicPr>
            <p:nvPr/>
          </p:nvPicPr>
          <p:blipFill>
            <a:blip r:embed="rId2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 name="Rectangle 178"/>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7" name="Group 128"/>
          <p:cNvGrpSpPr>
            <a:grpSpLocks/>
          </p:cNvGrpSpPr>
          <p:nvPr/>
        </p:nvGrpSpPr>
        <p:grpSpPr bwMode="auto">
          <a:xfrm>
            <a:off x="2929933" y="4099146"/>
            <a:ext cx="1296000" cy="1296000"/>
            <a:chOff x="720" y="-26"/>
            <a:chExt cx="1415" cy="1415"/>
          </a:xfrm>
        </p:grpSpPr>
        <p:pic>
          <p:nvPicPr>
            <p:cNvPr id="1153" name="Picture 129"/>
            <p:cNvPicPr>
              <a:picLocks noChangeAspect="1" noChangeArrowheads="1"/>
            </p:cNvPicPr>
            <p:nvPr/>
          </p:nvPicPr>
          <p:blipFill>
            <a:blip r:embed="rId2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 name="Rectangle 130"/>
            <p:cNvSpPr>
              <a:spLocks noChangeArrowheads="1"/>
            </p:cNvSpPr>
            <p:nvPr/>
          </p:nvSpPr>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5"/>
          <p:cNvGrpSpPr>
            <a:grpSpLocks/>
          </p:cNvGrpSpPr>
          <p:nvPr/>
        </p:nvGrpSpPr>
        <p:grpSpPr bwMode="auto">
          <a:xfrm>
            <a:off x="409933" y="4099146"/>
            <a:ext cx="1296000" cy="1296000"/>
            <a:chOff x="720" y="96"/>
            <a:chExt cx="1415" cy="1415"/>
          </a:xfrm>
        </p:grpSpPr>
        <p:pic>
          <p:nvPicPr>
            <p:cNvPr id="1030" name="Picture 6"/>
            <p:cNvPicPr>
              <a:picLocks noChangeAspect="1" noChangeArrowheads="1"/>
            </p:cNvPicPr>
            <p:nvPr/>
          </p:nvPicPr>
          <p:blipFill>
            <a:blip r:embed="rId3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2" name="Group 17"/>
          <p:cNvGrpSpPr>
            <a:grpSpLocks/>
          </p:cNvGrpSpPr>
          <p:nvPr/>
        </p:nvGrpSpPr>
        <p:grpSpPr bwMode="auto">
          <a:xfrm>
            <a:off x="6709933" y="4099146"/>
            <a:ext cx="1296000" cy="1296000"/>
            <a:chOff x="720" y="-29"/>
            <a:chExt cx="1415" cy="1415"/>
          </a:xfrm>
        </p:grpSpPr>
        <p:pic>
          <p:nvPicPr>
            <p:cNvPr id="1042" name="Picture 18"/>
            <p:cNvPicPr>
              <a:picLocks noChangeAspect="1" noChangeArrowheads="1"/>
            </p:cNvPicPr>
            <p:nvPr/>
          </p:nvPicPr>
          <p:blipFill>
            <a:blip r:embed="rId3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6" name="Group 23"/>
          <p:cNvGrpSpPr>
            <a:grpSpLocks/>
          </p:cNvGrpSpPr>
          <p:nvPr/>
        </p:nvGrpSpPr>
        <p:grpSpPr bwMode="auto">
          <a:xfrm>
            <a:off x="1669933" y="4099146"/>
            <a:ext cx="1296000" cy="1296000"/>
            <a:chOff x="720" y="-29"/>
            <a:chExt cx="1415" cy="1415"/>
          </a:xfrm>
        </p:grpSpPr>
        <p:pic>
          <p:nvPicPr>
            <p:cNvPr id="1048" name="Picture 24"/>
            <p:cNvPicPr>
              <a:picLocks noChangeAspect="1" noChangeArrowheads="1"/>
            </p:cNvPicPr>
            <p:nvPr/>
          </p:nvPicPr>
          <p:blipFill>
            <a:blip r:embed="rId3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2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3" name="Group 107"/>
          <p:cNvGrpSpPr>
            <a:grpSpLocks/>
          </p:cNvGrpSpPr>
          <p:nvPr/>
        </p:nvGrpSpPr>
        <p:grpSpPr bwMode="auto">
          <a:xfrm>
            <a:off x="5449933" y="4099146"/>
            <a:ext cx="1296000" cy="1296000"/>
            <a:chOff x="8536" y="-18"/>
            <a:chExt cx="1415" cy="1415"/>
          </a:xfrm>
        </p:grpSpPr>
        <p:pic>
          <p:nvPicPr>
            <p:cNvPr id="1132" name="Picture 108"/>
            <p:cNvPicPr>
              <a:picLocks noChangeAspect="1" noChangeArrowheads="1"/>
            </p:cNvPicPr>
            <p:nvPr/>
          </p:nvPicPr>
          <p:blipFill>
            <a:blip r:embed="rId3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 name="Rectangle 109"/>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1" name="Group 140"/>
          <p:cNvGrpSpPr>
            <a:grpSpLocks/>
          </p:cNvGrpSpPr>
          <p:nvPr/>
        </p:nvGrpSpPr>
        <p:grpSpPr bwMode="auto">
          <a:xfrm>
            <a:off x="7969933" y="4099146"/>
            <a:ext cx="1332000" cy="1296000"/>
            <a:chOff x="720" y="-29"/>
            <a:chExt cx="1415" cy="1415"/>
          </a:xfrm>
        </p:grpSpPr>
        <p:pic>
          <p:nvPicPr>
            <p:cNvPr id="1165" name="Picture 141"/>
            <p:cNvPicPr>
              <a:picLocks noChangeAspect="1" noChangeArrowheads="1"/>
            </p:cNvPicPr>
            <p:nvPr/>
          </p:nvPicPr>
          <p:blipFill>
            <a:blip r:embed="rId3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2" name="Rectangle 14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0" name="Group 161"/>
          <p:cNvGrpSpPr>
            <a:grpSpLocks/>
          </p:cNvGrpSpPr>
          <p:nvPr/>
        </p:nvGrpSpPr>
        <p:grpSpPr bwMode="auto">
          <a:xfrm>
            <a:off x="9229933" y="4099146"/>
            <a:ext cx="1296000" cy="1296000"/>
            <a:chOff x="8539" y="-14"/>
            <a:chExt cx="1415" cy="1415"/>
          </a:xfrm>
        </p:grpSpPr>
        <p:pic>
          <p:nvPicPr>
            <p:cNvPr id="1186" name="Picture 162"/>
            <p:cNvPicPr>
              <a:picLocks noChangeAspect="1" noChangeArrowheads="1"/>
            </p:cNvPicPr>
            <p:nvPr/>
          </p:nvPicPr>
          <p:blipFill>
            <a:blip r:embed="rId3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2" name="Rectangle 163"/>
            <p:cNvSpPr>
              <a:spLocks noChangeArrowheads="1"/>
            </p:cNvSpPr>
            <p:nvPr/>
          </p:nvSpPr>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8" name="Group 179"/>
          <p:cNvGrpSpPr>
            <a:grpSpLocks/>
          </p:cNvGrpSpPr>
          <p:nvPr/>
        </p:nvGrpSpPr>
        <p:grpSpPr bwMode="auto">
          <a:xfrm>
            <a:off x="10489933" y="4099146"/>
            <a:ext cx="1296000" cy="1296000"/>
            <a:chOff x="8539" y="-29"/>
            <a:chExt cx="1415" cy="1415"/>
          </a:xfrm>
        </p:grpSpPr>
        <p:pic>
          <p:nvPicPr>
            <p:cNvPr id="1204" name="Picture 180"/>
            <p:cNvPicPr>
              <a:picLocks noChangeAspect="1" noChangeArrowheads="1"/>
            </p:cNvPicPr>
            <p:nvPr/>
          </p:nvPicPr>
          <p:blipFill>
            <a:blip r:embed="rId3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0" name="Rectangle 181"/>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64" name="Group 185"/>
          <p:cNvGrpSpPr>
            <a:grpSpLocks/>
          </p:cNvGrpSpPr>
          <p:nvPr/>
        </p:nvGrpSpPr>
        <p:grpSpPr bwMode="auto">
          <a:xfrm>
            <a:off x="4201155" y="4114670"/>
            <a:ext cx="1296000" cy="1296000"/>
            <a:chOff x="8537" y="-39"/>
            <a:chExt cx="1435" cy="1435"/>
          </a:xfrm>
        </p:grpSpPr>
        <p:pic>
          <p:nvPicPr>
            <p:cNvPr id="1210" name="Picture 186"/>
            <p:cNvPicPr>
              <a:picLocks noChangeAspect="1" noChangeArrowheads="1"/>
            </p:cNvPicPr>
            <p:nvPr/>
          </p:nvPicPr>
          <p:blipFill>
            <a:blip r:embed="rId3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7"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6" name="Rectangle 187"/>
            <p:cNvSpPr>
              <a:spLocks noChangeArrowheads="1"/>
            </p:cNvSpPr>
            <p:nvPr/>
          </p:nvSpPr>
          <p:spPr bwMode="auto">
            <a:xfrm>
              <a:off x="8547"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83" name="Group 89"/>
          <p:cNvGrpSpPr>
            <a:grpSpLocks/>
          </p:cNvGrpSpPr>
          <p:nvPr/>
        </p:nvGrpSpPr>
        <p:grpSpPr bwMode="auto">
          <a:xfrm>
            <a:off x="4189933" y="5377146"/>
            <a:ext cx="1296000" cy="1296000"/>
            <a:chOff x="8539" y="-187"/>
            <a:chExt cx="1415" cy="1415"/>
          </a:xfrm>
        </p:grpSpPr>
        <p:pic>
          <p:nvPicPr>
            <p:cNvPr id="1114" name="Picture 90"/>
            <p:cNvPicPr>
              <a:picLocks noChangeAspect="1" noChangeArrowheads="1"/>
            </p:cNvPicPr>
            <p:nvPr/>
          </p:nvPicPr>
          <p:blipFill>
            <a:blip r:embed="rId3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4" name="Rectangle 91"/>
            <p:cNvSpPr>
              <a:spLocks noChangeArrowheads="1"/>
            </p:cNvSpPr>
            <p:nvPr/>
          </p:nvSpPr>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 name="Group 11"/>
          <p:cNvGrpSpPr>
            <a:grpSpLocks/>
          </p:cNvGrpSpPr>
          <p:nvPr/>
        </p:nvGrpSpPr>
        <p:grpSpPr bwMode="auto">
          <a:xfrm>
            <a:off x="1669933" y="5376626"/>
            <a:ext cx="1296000" cy="1296384"/>
            <a:chOff x="720" y="96"/>
            <a:chExt cx="1415" cy="1415"/>
          </a:xfrm>
        </p:grpSpPr>
        <p:pic>
          <p:nvPicPr>
            <p:cNvPr id="1036" name="Picture 12"/>
            <p:cNvPicPr>
              <a:picLocks noChangeAspect="1" noChangeArrowheads="1"/>
            </p:cNvPicPr>
            <p:nvPr/>
          </p:nvPicPr>
          <p:blipFill>
            <a:blip r:embed="rId3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3"/>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 name="Group 26"/>
          <p:cNvGrpSpPr>
            <a:grpSpLocks/>
          </p:cNvGrpSpPr>
          <p:nvPr/>
        </p:nvGrpSpPr>
        <p:grpSpPr bwMode="auto">
          <a:xfrm>
            <a:off x="9229933" y="5377146"/>
            <a:ext cx="1296000" cy="1296000"/>
            <a:chOff x="720" y="-29"/>
            <a:chExt cx="1415" cy="1415"/>
          </a:xfrm>
        </p:grpSpPr>
        <p:pic>
          <p:nvPicPr>
            <p:cNvPr id="1051" name="Picture 27"/>
            <p:cNvPicPr>
              <a:picLocks noChangeAspect="1" noChangeArrowheads="1"/>
            </p:cNvPicPr>
            <p:nvPr/>
          </p:nvPicPr>
          <p:blipFill>
            <a:blip r:embed="rId4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2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1" name="Group 77"/>
          <p:cNvGrpSpPr>
            <a:grpSpLocks/>
          </p:cNvGrpSpPr>
          <p:nvPr/>
        </p:nvGrpSpPr>
        <p:grpSpPr bwMode="auto">
          <a:xfrm>
            <a:off x="409933" y="5377146"/>
            <a:ext cx="1296000" cy="1296000"/>
            <a:chOff x="720" y="-29"/>
            <a:chExt cx="1415" cy="1415"/>
          </a:xfrm>
        </p:grpSpPr>
        <p:pic>
          <p:nvPicPr>
            <p:cNvPr id="1102" name="Picture 78"/>
            <p:cNvPicPr>
              <a:picLocks noChangeAspect="1" noChangeArrowheads="1"/>
            </p:cNvPicPr>
            <p:nvPr/>
          </p:nvPicPr>
          <p:blipFill>
            <a:blip r:embed="rId4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2" name="Rectangle 7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4" name="Group 80"/>
          <p:cNvGrpSpPr>
            <a:grpSpLocks/>
          </p:cNvGrpSpPr>
          <p:nvPr/>
        </p:nvGrpSpPr>
        <p:grpSpPr bwMode="auto">
          <a:xfrm>
            <a:off x="5449933" y="5377146"/>
            <a:ext cx="1296000" cy="1296000"/>
            <a:chOff x="8539" y="-29"/>
            <a:chExt cx="1415" cy="1415"/>
          </a:xfrm>
        </p:grpSpPr>
        <p:pic>
          <p:nvPicPr>
            <p:cNvPr id="1105" name="Picture 81"/>
            <p:cNvPicPr>
              <a:picLocks noChangeAspect="1" noChangeArrowheads="1"/>
            </p:cNvPicPr>
            <p:nvPr/>
          </p:nvPicPr>
          <p:blipFill>
            <a:blip r:embed="rId4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3" y="-29"/>
              <a:ext cx="1393" cy="1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 name="Rectangle 82"/>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5" name="Group 125"/>
          <p:cNvGrpSpPr>
            <a:grpSpLocks/>
          </p:cNvGrpSpPr>
          <p:nvPr/>
        </p:nvGrpSpPr>
        <p:grpSpPr bwMode="auto">
          <a:xfrm>
            <a:off x="7969933" y="5377146"/>
            <a:ext cx="1296000" cy="1296000"/>
            <a:chOff x="720" y="-29"/>
            <a:chExt cx="1415" cy="1415"/>
          </a:xfrm>
        </p:grpSpPr>
        <p:pic>
          <p:nvPicPr>
            <p:cNvPr id="1150" name="Picture 126"/>
            <p:cNvPicPr>
              <a:picLocks noChangeAspect="1" noChangeArrowheads="1"/>
            </p:cNvPicPr>
            <p:nvPr/>
          </p:nvPicPr>
          <p:blipFill>
            <a:blip r:embed="rId4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 name="Rectangle 127"/>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1" name="Group 134"/>
          <p:cNvGrpSpPr>
            <a:grpSpLocks/>
          </p:cNvGrpSpPr>
          <p:nvPr/>
        </p:nvGrpSpPr>
        <p:grpSpPr bwMode="auto">
          <a:xfrm>
            <a:off x="6709933" y="5377146"/>
            <a:ext cx="1296000" cy="1296000"/>
            <a:chOff x="720" y="-29"/>
            <a:chExt cx="1415" cy="1415"/>
          </a:xfrm>
        </p:grpSpPr>
        <p:pic>
          <p:nvPicPr>
            <p:cNvPr id="1159" name="Picture 135"/>
            <p:cNvPicPr>
              <a:picLocks noChangeAspect="1" noChangeArrowheads="1"/>
            </p:cNvPicPr>
            <p:nvPr/>
          </p:nvPicPr>
          <p:blipFill>
            <a:blip r:embed="rId4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Rectangle 136"/>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0" name="Group 149"/>
          <p:cNvGrpSpPr>
            <a:grpSpLocks/>
          </p:cNvGrpSpPr>
          <p:nvPr/>
        </p:nvGrpSpPr>
        <p:grpSpPr bwMode="auto">
          <a:xfrm>
            <a:off x="2929933" y="5377146"/>
            <a:ext cx="1296000" cy="1296000"/>
            <a:chOff x="710" y="-29"/>
            <a:chExt cx="1415" cy="1415"/>
          </a:xfrm>
        </p:grpSpPr>
        <p:pic>
          <p:nvPicPr>
            <p:cNvPr id="1174" name="Picture 150"/>
            <p:cNvPicPr>
              <a:picLocks noChangeAspect="1" noChangeArrowheads="1"/>
            </p:cNvPicPr>
            <p:nvPr/>
          </p:nvPicPr>
          <p:blipFill>
            <a:blip r:embed="rId4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1" name="Rectangle 151"/>
            <p:cNvSpPr>
              <a:spLocks noChangeArrowheads="1"/>
            </p:cNvSpPr>
            <p:nvPr/>
          </p:nvSpPr>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6" name="Group 155"/>
          <p:cNvGrpSpPr>
            <a:grpSpLocks/>
          </p:cNvGrpSpPr>
          <p:nvPr/>
        </p:nvGrpSpPr>
        <p:grpSpPr bwMode="auto">
          <a:xfrm>
            <a:off x="10479994" y="5366879"/>
            <a:ext cx="1296000" cy="1296000"/>
            <a:chOff x="8539" y="-29"/>
            <a:chExt cx="1415" cy="1415"/>
          </a:xfrm>
        </p:grpSpPr>
        <p:pic>
          <p:nvPicPr>
            <p:cNvPr id="1180" name="Picture 156"/>
            <p:cNvPicPr>
              <a:picLocks noChangeAspect="1" noChangeArrowheads="1"/>
            </p:cNvPicPr>
            <p:nvPr/>
          </p:nvPicPr>
          <p:blipFill>
            <a:blip r:embed="rId4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1" name="Picture 157"/>
            <p:cNvPicPr>
              <a:picLocks noChangeAspect="1" noChangeArrowheads="1"/>
            </p:cNvPicPr>
            <p:nvPr/>
          </p:nvPicPr>
          <p:blipFill>
            <a:blip r:embed="rId4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5" name="TextBox 134"/>
          <p:cNvSpPr txBox="1"/>
          <p:nvPr/>
        </p:nvSpPr>
        <p:spPr>
          <a:xfrm>
            <a:off x="1694822" y="288923"/>
            <a:ext cx="8784256" cy="2185214"/>
          </a:xfrm>
          <a:prstGeom prst="rect">
            <a:avLst/>
          </a:prstGeom>
          <a:solidFill>
            <a:schemeClr val="bg1">
              <a:alpha val="51000"/>
            </a:schemeClr>
          </a:solidFill>
          <a:effectLst>
            <a:glow rad="63500">
              <a:schemeClr val="bg1">
                <a:lumMod val="95000"/>
                <a:alpha val="60000"/>
              </a:schemeClr>
            </a:glow>
          </a:effectLst>
        </p:spPr>
        <p:txBody>
          <a:bodyPr wrap="square" rtlCol="0">
            <a:spAutoFit/>
          </a:bodyPr>
          <a:lstStyle/>
          <a:p>
            <a:r>
              <a:rPr lang="en-GB" sz="2400" dirty="0"/>
              <a:t>“I’m intrigued by the business strategies of the digital economy. Are software updates more about fixing bugs, or stimulating demand? What do we learn from the different behaviours of the Google Play and iTunes platforms?”</a:t>
            </a:r>
          </a:p>
          <a:p>
            <a:pPr algn="r"/>
            <a:r>
              <a:rPr lang="en-GB" sz="2000" b="1" dirty="0"/>
              <a:t>Dr Franco Mariuzzo (Lecturer on </a:t>
            </a:r>
            <a:r>
              <a:rPr lang="en-GB" sz="2000" b="1" i="1" dirty="0"/>
              <a:t>Industrial Organisation and Business Strategies </a:t>
            </a:r>
            <a:r>
              <a:rPr lang="en-GB" sz="2000" b="1" dirty="0"/>
              <a:t>and on </a:t>
            </a:r>
            <a:r>
              <a:rPr lang="en-GB" sz="2000" b="1" i="1" dirty="0"/>
              <a:t>Competition in the Digital Age</a:t>
            </a:r>
            <a:r>
              <a:rPr lang="en-GB" sz="2000" b="1" dirty="0"/>
              <a:t>) </a:t>
            </a:r>
          </a:p>
        </p:txBody>
      </p:sp>
      <p:grpSp>
        <p:nvGrpSpPr>
          <p:cNvPr id="12293" name="Group 47"/>
          <p:cNvGrpSpPr>
            <a:grpSpLocks/>
          </p:cNvGrpSpPr>
          <p:nvPr/>
        </p:nvGrpSpPr>
        <p:grpSpPr bwMode="auto">
          <a:xfrm>
            <a:off x="3330575" y="2351088"/>
            <a:ext cx="898525" cy="898525"/>
            <a:chOff x="720" y="-29"/>
            <a:chExt cx="1415" cy="1415"/>
          </a:xfrm>
        </p:grpSpPr>
      </p:grpSp>
      <p:grpSp>
        <p:nvGrpSpPr>
          <p:cNvPr id="12296" name="Group 56"/>
          <p:cNvGrpSpPr>
            <a:grpSpLocks/>
          </p:cNvGrpSpPr>
          <p:nvPr/>
        </p:nvGrpSpPr>
        <p:grpSpPr bwMode="auto">
          <a:xfrm>
            <a:off x="3330575" y="3524250"/>
            <a:ext cx="898525" cy="898525"/>
            <a:chOff x="720" y="-29"/>
            <a:chExt cx="1415" cy="1415"/>
          </a:xfrm>
        </p:grpSpPr>
      </p:grpSp>
      <p:grpSp>
        <p:nvGrpSpPr>
          <p:cNvPr id="12299" name="Group 50"/>
          <p:cNvGrpSpPr>
            <a:grpSpLocks/>
          </p:cNvGrpSpPr>
          <p:nvPr/>
        </p:nvGrpSpPr>
        <p:grpSpPr bwMode="auto">
          <a:xfrm>
            <a:off x="3330575" y="4699000"/>
            <a:ext cx="898525" cy="898525"/>
            <a:chOff x="720" y="-29"/>
            <a:chExt cx="1415" cy="1415"/>
          </a:xfrm>
        </p:grpSpPr>
      </p:grpSp>
      <p:grpSp>
        <p:nvGrpSpPr>
          <p:cNvPr id="12302" name="Group 53"/>
          <p:cNvGrpSpPr>
            <a:grpSpLocks/>
          </p:cNvGrpSpPr>
          <p:nvPr/>
        </p:nvGrpSpPr>
        <p:grpSpPr bwMode="auto">
          <a:xfrm>
            <a:off x="3330575" y="0"/>
            <a:ext cx="898525" cy="898525"/>
            <a:chOff x="720" y="-28"/>
            <a:chExt cx="1415" cy="1415"/>
          </a:xfrm>
        </p:grpSpPr>
      </p:grpSp>
    </p:spTree>
    <p:extLst>
      <p:ext uri="{BB962C8B-B14F-4D97-AF65-F5344CB8AC3E}">
        <p14:creationId xmlns:p14="http://schemas.microsoft.com/office/powerpoint/2010/main" val="125168803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5487534" y="4095622"/>
            <a:ext cx="1296000" cy="1296000"/>
          </a:xfrm>
          <a:prstGeom prst="rect">
            <a:avLst/>
          </a:prstGeom>
          <a:noFill/>
          <a:ln>
            <a:noFill/>
          </a:ln>
        </p:spPr>
      </p:pic>
      <p:grpSp>
        <p:nvGrpSpPr>
          <p:cNvPr id="1083" name="Group 89"/>
          <p:cNvGrpSpPr>
            <a:grpSpLocks noChangeAspect="1"/>
          </p:cNvGrpSpPr>
          <p:nvPr/>
        </p:nvGrpSpPr>
        <p:grpSpPr bwMode="auto">
          <a:xfrm>
            <a:off x="4188652" y="5363294"/>
            <a:ext cx="1322154" cy="1298128"/>
            <a:chOff x="8548" y="-178"/>
            <a:chExt cx="1395" cy="1395"/>
          </a:xfrm>
        </p:grpSpPr>
        <p:sp>
          <p:nvSpPr>
            <p:cNvPr id="1084" name="Rectangle 91"/>
            <p:cNvSpPr>
              <a:spLocks noChangeArrowheads="1"/>
            </p:cNvSpPr>
            <p:nvPr/>
          </p:nvSpPr>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114" name="Picture 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5" name="Picture 24"/>
          <p:cNvPicPr>
            <a:picLocks noChangeAspect="1"/>
          </p:cNvPicPr>
          <p:nvPr/>
        </p:nvPicPr>
        <p:blipFill>
          <a:blip r:embed="rId4"/>
          <a:stretch>
            <a:fillRect/>
          </a:stretch>
        </p:blipFill>
        <p:spPr>
          <a:xfrm>
            <a:off x="9229017" y="292305"/>
            <a:ext cx="1296000" cy="1296000"/>
          </a:xfrm>
          <a:prstGeom prst="rect">
            <a:avLst/>
          </a:prstGeom>
          <a:noFill/>
          <a:ln>
            <a:noFill/>
          </a:ln>
        </p:spPr>
      </p:pic>
      <p:pic>
        <p:nvPicPr>
          <p:cNvPr id="24" name="Picture 23"/>
          <p:cNvPicPr>
            <a:picLocks noChangeAspect="1"/>
          </p:cNvPicPr>
          <p:nvPr/>
        </p:nvPicPr>
        <p:blipFill>
          <a:blip r:embed="rId5"/>
          <a:stretch>
            <a:fillRect/>
          </a:stretch>
        </p:blipFill>
        <p:spPr>
          <a:xfrm>
            <a:off x="6726419" y="5366879"/>
            <a:ext cx="1296000" cy="1296000"/>
          </a:xfrm>
          <a:prstGeom prst="rect">
            <a:avLst/>
          </a:prstGeom>
          <a:noFill/>
          <a:ln>
            <a:noFill/>
          </a:ln>
        </p:spPr>
      </p:pic>
      <p:pic>
        <p:nvPicPr>
          <p:cNvPr id="22" name="Picture 21"/>
          <p:cNvPicPr>
            <a:picLocks noChangeAspect="1"/>
          </p:cNvPicPr>
          <p:nvPr/>
        </p:nvPicPr>
        <p:blipFill>
          <a:blip r:embed="rId6"/>
          <a:stretch>
            <a:fillRect/>
          </a:stretch>
        </p:blipFill>
        <p:spPr>
          <a:xfrm>
            <a:off x="5444033" y="2827243"/>
            <a:ext cx="1296000" cy="1296000"/>
          </a:xfrm>
          <a:prstGeom prst="rect">
            <a:avLst/>
          </a:prstGeom>
          <a:noFill/>
          <a:ln>
            <a:noFill/>
          </a:ln>
        </p:spPr>
      </p:pic>
      <p:grpSp>
        <p:nvGrpSpPr>
          <p:cNvPr id="1080" name="Group 86"/>
          <p:cNvGrpSpPr>
            <a:grpSpLocks/>
          </p:cNvGrpSpPr>
          <p:nvPr/>
        </p:nvGrpSpPr>
        <p:grpSpPr bwMode="auto">
          <a:xfrm>
            <a:off x="4205196" y="293085"/>
            <a:ext cx="1296000" cy="1296000"/>
            <a:chOff x="8539" y="-186"/>
            <a:chExt cx="1415" cy="1415"/>
          </a:xfrm>
        </p:grpSpPr>
        <p:pic>
          <p:nvPicPr>
            <p:cNvPr id="1111" name="Picture 8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1" name="Rectangle 88"/>
            <p:cNvSpPr>
              <a:spLocks noChangeArrowheads="1"/>
            </p:cNvSpPr>
            <p:nvPr/>
          </p:nvSpPr>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0" name="Group 29"/>
          <p:cNvGrpSpPr>
            <a:grpSpLocks/>
          </p:cNvGrpSpPr>
          <p:nvPr/>
        </p:nvGrpSpPr>
        <p:grpSpPr bwMode="auto">
          <a:xfrm>
            <a:off x="1669933" y="283146"/>
            <a:ext cx="1296000" cy="1296000"/>
            <a:chOff x="720" y="-28"/>
            <a:chExt cx="1415" cy="1415"/>
          </a:xfrm>
        </p:grpSpPr>
        <p:pic>
          <p:nvPicPr>
            <p:cNvPr id="1054" name="Picture 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ctangle 31"/>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86" name="Group 92"/>
          <p:cNvGrpSpPr>
            <a:grpSpLocks/>
          </p:cNvGrpSpPr>
          <p:nvPr/>
        </p:nvGrpSpPr>
        <p:grpSpPr bwMode="auto">
          <a:xfrm>
            <a:off x="2929933" y="292672"/>
            <a:ext cx="1296000" cy="1296000"/>
            <a:chOff x="8529" y="-186"/>
            <a:chExt cx="1415" cy="1415"/>
          </a:xfrm>
        </p:grpSpPr>
        <p:pic>
          <p:nvPicPr>
            <p:cNvPr id="1117" name="Picture 9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 name="Rectangle 94"/>
            <p:cNvSpPr>
              <a:spLocks noChangeArrowheads="1"/>
            </p:cNvSpPr>
            <p:nvPr/>
          </p:nvSpPr>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7" name="Group 98"/>
          <p:cNvGrpSpPr>
            <a:grpSpLocks/>
          </p:cNvGrpSpPr>
          <p:nvPr/>
        </p:nvGrpSpPr>
        <p:grpSpPr bwMode="auto">
          <a:xfrm>
            <a:off x="5453593" y="293085"/>
            <a:ext cx="1296000" cy="1296000"/>
            <a:chOff x="8548" y="-29"/>
            <a:chExt cx="1427" cy="1415"/>
          </a:xfrm>
        </p:grpSpPr>
        <p:pic>
          <p:nvPicPr>
            <p:cNvPr id="1123" name="Picture 9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60"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Rectangle 10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9" name="Group 116"/>
          <p:cNvGrpSpPr>
            <a:grpSpLocks/>
          </p:cNvGrpSpPr>
          <p:nvPr/>
        </p:nvGrpSpPr>
        <p:grpSpPr bwMode="auto">
          <a:xfrm>
            <a:off x="6709933" y="283146"/>
            <a:ext cx="1296000" cy="1296000"/>
            <a:chOff x="720" y="87"/>
            <a:chExt cx="1415" cy="1415"/>
          </a:xfrm>
        </p:grpSpPr>
        <p:pic>
          <p:nvPicPr>
            <p:cNvPr id="1141" name="Picture 1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 name="Rectangle 118"/>
            <p:cNvSpPr>
              <a:spLocks noChangeArrowheads="1"/>
            </p:cNvSpPr>
            <p:nvPr/>
          </p:nvSpPr>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1" name="Group 119"/>
          <p:cNvGrpSpPr>
            <a:grpSpLocks/>
          </p:cNvGrpSpPr>
          <p:nvPr/>
        </p:nvGrpSpPr>
        <p:grpSpPr bwMode="auto">
          <a:xfrm>
            <a:off x="10492269" y="284578"/>
            <a:ext cx="1296000" cy="1296000"/>
            <a:chOff x="715" y="-29"/>
            <a:chExt cx="1415" cy="1415"/>
          </a:xfrm>
        </p:grpSpPr>
        <p:pic>
          <p:nvPicPr>
            <p:cNvPr id="1144" name="Picture 1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 name="Rectangle 121"/>
            <p:cNvSpPr>
              <a:spLocks noChangeArrowheads="1"/>
            </p:cNvSpPr>
            <p:nvPr/>
          </p:nvSpPr>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4" name="Group 137"/>
          <p:cNvGrpSpPr>
            <a:grpSpLocks/>
          </p:cNvGrpSpPr>
          <p:nvPr/>
        </p:nvGrpSpPr>
        <p:grpSpPr bwMode="auto">
          <a:xfrm>
            <a:off x="7969933" y="283146"/>
            <a:ext cx="1296000" cy="1296000"/>
            <a:chOff x="720" y="-28"/>
            <a:chExt cx="1415" cy="1415"/>
          </a:xfrm>
        </p:grpSpPr>
        <p:pic>
          <p:nvPicPr>
            <p:cNvPr id="1162" name="Picture 13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 name="Rectangle 139"/>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7" name="Group 146"/>
          <p:cNvGrpSpPr>
            <a:grpSpLocks/>
          </p:cNvGrpSpPr>
          <p:nvPr/>
        </p:nvGrpSpPr>
        <p:grpSpPr bwMode="auto">
          <a:xfrm>
            <a:off x="409933" y="283146"/>
            <a:ext cx="1296000" cy="1296000"/>
            <a:chOff x="720" y="-29"/>
            <a:chExt cx="1415" cy="1415"/>
          </a:xfrm>
        </p:grpSpPr>
        <p:pic>
          <p:nvPicPr>
            <p:cNvPr id="1171" name="Picture 14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8" name="Rectangle 14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2" name="Group 173"/>
          <p:cNvGrpSpPr>
            <a:grpSpLocks/>
          </p:cNvGrpSpPr>
          <p:nvPr/>
        </p:nvGrpSpPr>
        <p:grpSpPr bwMode="auto">
          <a:xfrm>
            <a:off x="10488786" y="4089071"/>
            <a:ext cx="1296000" cy="1296000"/>
            <a:chOff x="8539" y="-29"/>
            <a:chExt cx="1415" cy="1415"/>
          </a:xfrm>
        </p:grpSpPr>
        <p:pic>
          <p:nvPicPr>
            <p:cNvPr id="1198" name="Picture 17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4" name="Rectangle 175"/>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201" name="image15.png"/>
          <p:cNvPicPr/>
          <p:nvPr/>
        </p:nvPicPr>
        <p:blipFill>
          <a:blip r:embed="rId16" cstate="print"/>
          <a:stretch>
            <a:fillRect/>
          </a:stretch>
        </p:blipFill>
        <p:spPr>
          <a:xfrm>
            <a:off x="2929933" y="1561146"/>
            <a:ext cx="1296000" cy="1296000"/>
          </a:xfrm>
          <a:prstGeom prst="rect">
            <a:avLst/>
          </a:prstGeom>
          <a:noFill/>
          <a:ln>
            <a:noFill/>
          </a:ln>
        </p:spPr>
      </p:pic>
      <p:grpSp>
        <p:nvGrpSpPr>
          <p:cNvPr id="10" name="Group 14"/>
          <p:cNvGrpSpPr>
            <a:grpSpLocks/>
          </p:cNvGrpSpPr>
          <p:nvPr/>
        </p:nvGrpSpPr>
        <p:grpSpPr bwMode="auto">
          <a:xfrm>
            <a:off x="9229933" y="1563000"/>
            <a:ext cx="1296000" cy="1296000"/>
            <a:chOff x="720" y="-29"/>
            <a:chExt cx="1415" cy="1415"/>
          </a:xfrm>
        </p:grpSpPr>
        <p:pic>
          <p:nvPicPr>
            <p:cNvPr id="1039" name="Picture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6"/>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7" name="Group 83"/>
          <p:cNvGrpSpPr>
            <a:grpSpLocks/>
          </p:cNvGrpSpPr>
          <p:nvPr/>
        </p:nvGrpSpPr>
        <p:grpSpPr bwMode="auto">
          <a:xfrm>
            <a:off x="4189933" y="1561146"/>
            <a:ext cx="1296000" cy="1296000"/>
            <a:chOff x="8529" y="-29"/>
            <a:chExt cx="1415" cy="1415"/>
          </a:xfrm>
        </p:grpSpPr>
        <p:pic>
          <p:nvPicPr>
            <p:cNvPr id="1108" name="Picture 8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8" name="Rectangle 85"/>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3" name="Group 122"/>
          <p:cNvGrpSpPr>
            <a:grpSpLocks/>
          </p:cNvGrpSpPr>
          <p:nvPr/>
        </p:nvGrpSpPr>
        <p:grpSpPr bwMode="auto">
          <a:xfrm>
            <a:off x="1669933" y="1561146"/>
            <a:ext cx="1296000" cy="1296000"/>
            <a:chOff x="720" y="-29"/>
            <a:chExt cx="1415" cy="1415"/>
          </a:xfrm>
        </p:grpSpPr>
        <p:pic>
          <p:nvPicPr>
            <p:cNvPr id="1147" name="Picture 12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 name="Rectangle 124"/>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4" name="Group 143"/>
          <p:cNvGrpSpPr>
            <a:grpSpLocks/>
          </p:cNvGrpSpPr>
          <p:nvPr/>
        </p:nvGrpSpPr>
        <p:grpSpPr bwMode="auto">
          <a:xfrm>
            <a:off x="6717260" y="1561146"/>
            <a:ext cx="1296000" cy="1296000"/>
            <a:chOff x="720" y="-29"/>
            <a:chExt cx="1415" cy="1415"/>
          </a:xfrm>
        </p:grpSpPr>
        <p:pic>
          <p:nvPicPr>
            <p:cNvPr id="1168" name="Picture 14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 name="Rectangle 14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3" name="Group 164"/>
          <p:cNvGrpSpPr>
            <a:grpSpLocks/>
          </p:cNvGrpSpPr>
          <p:nvPr/>
        </p:nvGrpSpPr>
        <p:grpSpPr bwMode="auto">
          <a:xfrm>
            <a:off x="409933" y="1561146"/>
            <a:ext cx="1296000" cy="1296000"/>
            <a:chOff x="8529" y="-29"/>
            <a:chExt cx="1415" cy="1415"/>
          </a:xfrm>
        </p:grpSpPr>
        <p:pic>
          <p:nvPicPr>
            <p:cNvPr id="1189" name="Picture 16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5" name="Rectangle 166"/>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6" name="Group 167"/>
          <p:cNvGrpSpPr>
            <a:grpSpLocks/>
          </p:cNvGrpSpPr>
          <p:nvPr/>
        </p:nvGrpSpPr>
        <p:grpSpPr bwMode="auto">
          <a:xfrm>
            <a:off x="5462493" y="1570251"/>
            <a:ext cx="1277682" cy="1277682"/>
            <a:chOff x="8553" y="-19"/>
            <a:chExt cx="1395" cy="1395"/>
          </a:xfrm>
        </p:grpSpPr>
        <p:pic>
          <p:nvPicPr>
            <p:cNvPr id="1192" name="Picture 16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8" name="Rectangle 169"/>
            <p:cNvSpPr>
              <a:spLocks noChangeArrowheads="1"/>
            </p:cNvSpPr>
            <p:nvPr/>
          </p:nvSpPr>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9" name="Group 101"/>
          <p:cNvGrpSpPr>
            <a:grpSpLocks/>
          </p:cNvGrpSpPr>
          <p:nvPr/>
        </p:nvGrpSpPr>
        <p:grpSpPr bwMode="auto">
          <a:xfrm>
            <a:off x="6709933" y="2839146"/>
            <a:ext cx="1296000" cy="1296000"/>
            <a:chOff x="8536" y="-18"/>
            <a:chExt cx="1415" cy="1415"/>
          </a:xfrm>
        </p:grpSpPr>
        <p:pic>
          <p:nvPicPr>
            <p:cNvPr id="1126" name="Picture 10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 name="Rectangle 103"/>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 name="Group 2"/>
          <p:cNvGrpSpPr>
            <a:grpSpLocks/>
          </p:cNvGrpSpPr>
          <p:nvPr/>
        </p:nvGrpSpPr>
        <p:grpSpPr bwMode="auto">
          <a:xfrm>
            <a:off x="7969933" y="2839146"/>
            <a:ext cx="1296000" cy="1296000"/>
            <a:chOff x="720" y="62"/>
            <a:chExt cx="1415" cy="1415"/>
          </a:xfrm>
        </p:grpSpPr>
        <p:pic>
          <p:nvPicPr>
            <p:cNvPr id="1027" name="Picture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8"/>
          <p:cNvGrpSpPr>
            <a:grpSpLocks/>
          </p:cNvGrpSpPr>
          <p:nvPr/>
        </p:nvGrpSpPr>
        <p:grpSpPr bwMode="auto">
          <a:xfrm>
            <a:off x="409933" y="2839146"/>
            <a:ext cx="1296000" cy="1296000"/>
            <a:chOff x="720" y="85"/>
            <a:chExt cx="1415" cy="1415"/>
          </a:xfrm>
        </p:grpSpPr>
        <p:pic>
          <p:nvPicPr>
            <p:cNvPr id="1033" name="Picture 9"/>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10"/>
            <p:cNvSpPr>
              <a:spLocks noChangeArrowheads="1"/>
            </p:cNvSpPr>
            <p:nvPr/>
          </p:nvSpPr>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 name="Group 20"/>
          <p:cNvGrpSpPr>
            <a:grpSpLocks/>
          </p:cNvGrpSpPr>
          <p:nvPr/>
        </p:nvGrpSpPr>
        <p:grpSpPr bwMode="auto">
          <a:xfrm>
            <a:off x="1669933" y="2839146"/>
            <a:ext cx="1296000" cy="1296000"/>
            <a:chOff x="720" y="-29"/>
            <a:chExt cx="1415" cy="1415"/>
          </a:xfrm>
        </p:grpSpPr>
        <p:pic>
          <p:nvPicPr>
            <p:cNvPr id="1045" name="Picture 2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2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7" name="Group 113"/>
          <p:cNvGrpSpPr>
            <a:grpSpLocks/>
          </p:cNvGrpSpPr>
          <p:nvPr/>
        </p:nvGrpSpPr>
        <p:grpSpPr bwMode="auto">
          <a:xfrm>
            <a:off x="4189933" y="2839146"/>
            <a:ext cx="1296000" cy="1296000"/>
            <a:chOff x="8536" y="-34"/>
            <a:chExt cx="1415" cy="1415"/>
          </a:xfrm>
        </p:grpSpPr>
        <p:pic>
          <p:nvPicPr>
            <p:cNvPr id="1138" name="Picture 11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 name="Rectangle 115"/>
            <p:cNvSpPr>
              <a:spLocks noChangeArrowheads="1"/>
            </p:cNvSpPr>
            <p:nvPr/>
          </p:nvSpPr>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9" name="Group 131"/>
          <p:cNvGrpSpPr>
            <a:grpSpLocks/>
          </p:cNvGrpSpPr>
          <p:nvPr/>
        </p:nvGrpSpPr>
        <p:grpSpPr bwMode="auto">
          <a:xfrm>
            <a:off x="2935339" y="2839146"/>
            <a:ext cx="1296000" cy="1296000"/>
            <a:chOff x="720" y="-16"/>
            <a:chExt cx="1415" cy="1415"/>
          </a:xfrm>
        </p:grpSpPr>
        <p:pic>
          <p:nvPicPr>
            <p:cNvPr id="1156" name="Picture 13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 name="Rectangle 133"/>
            <p:cNvSpPr>
              <a:spLocks noChangeArrowheads="1"/>
            </p:cNvSpPr>
            <p:nvPr/>
          </p:nvSpPr>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7" name="Group 158"/>
          <p:cNvGrpSpPr>
            <a:grpSpLocks/>
          </p:cNvGrpSpPr>
          <p:nvPr/>
        </p:nvGrpSpPr>
        <p:grpSpPr bwMode="auto">
          <a:xfrm>
            <a:off x="9229933" y="2839146"/>
            <a:ext cx="1296000" cy="1296000"/>
            <a:chOff x="8539" y="-29"/>
            <a:chExt cx="1415" cy="1415"/>
          </a:xfrm>
        </p:grpSpPr>
        <p:pic>
          <p:nvPicPr>
            <p:cNvPr id="1183" name="Picture 159"/>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9" name="Rectangle 16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5" name="Group 176"/>
          <p:cNvGrpSpPr>
            <a:grpSpLocks/>
          </p:cNvGrpSpPr>
          <p:nvPr/>
        </p:nvGrpSpPr>
        <p:grpSpPr bwMode="auto">
          <a:xfrm>
            <a:off x="10489933" y="2839146"/>
            <a:ext cx="1296000" cy="1296000"/>
            <a:chOff x="8539" y="-29"/>
            <a:chExt cx="1415" cy="1415"/>
          </a:xfrm>
        </p:grpSpPr>
        <p:pic>
          <p:nvPicPr>
            <p:cNvPr id="1201" name="Picture 177"/>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 name="Rectangle 178"/>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5"/>
          <p:cNvGrpSpPr>
            <a:grpSpLocks/>
          </p:cNvGrpSpPr>
          <p:nvPr/>
        </p:nvGrpSpPr>
        <p:grpSpPr bwMode="auto">
          <a:xfrm>
            <a:off x="409933" y="4099146"/>
            <a:ext cx="1296000" cy="1296000"/>
            <a:chOff x="720" y="96"/>
            <a:chExt cx="1415" cy="1415"/>
          </a:xfrm>
        </p:grpSpPr>
        <p:pic>
          <p:nvPicPr>
            <p:cNvPr id="1030" name="Picture 6"/>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6" name="Group 23"/>
          <p:cNvGrpSpPr>
            <a:grpSpLocks/>
          </p:cNvGrpSpPr>
          <p:nvPr/>
        </p:nvGrpSpPr>
        <p:grpSpPr bwMode="auto">
          <a:xfrm>
            <a:off x="1669933" y="4099146"/>
            <a:ext cx="1296000" cy="1296000"/>
            <a:chOff x="720" y="-29"/>
            <a:chExt cx="1415" cy="1415"/>
          </a:xfrm>
        </p:grpSpPr>
        <p:pic>
          <p:nvPicPr>
            <p:cNvPr id="1048" name="Picture 24"/>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2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3" name="Group 107"/>
          <p:cNvGrpSpPr>
            <a:grpSpLocks/>
          </p:cNvGrpSpPr>
          <p:nvPr/>
        </p:nvGrpSpPr>
        <p:grpSpPr bwMode="auto">
          <a:xfrm>
            <a:off x="7969157" y="1563000"/>
            <a:ext cx="1296000" cy="1296000"/>
            <a:chOff x="8536" y="-18"/>
            <a:chExt cx="1415" cy="1415"/>
          </a:xfrm>
        </p:grpSpPr>
        <p:pic>
          <p:nvPicPr>
            <p:cNvPr id="1132" name="Picture 108"/>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 name="Rectangle 109"/>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1" name="Group 140"/>
          <p:cNvGrpSpPr>
            <a:grpSpLocks/>
          </p:cNvGrpSpPr>
          <p:nvPr/>
        </p:nvGrpSpPr>
        <p:grpSpPr bwMode="auto">
          <a:xfrm>
            <a:off x="7969933" y="4099146"/>
            <a:ext cx="1332000" cy="1296000"/>
            <a:chOff x="720" y="-29"/>
            <a:chExt cx="1415" cy="1415"/>
          </a:xfrm>
        </p:grpSpPr>
        <p:pic>
          <p:nvPicPr>
            <p:cNvPr id="1165" name="Picture 141"/>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2" name="Rectangle 14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0" name="Group 161"/>
          <p:cNvGrpSpPr>
            <a:grpSpLocks/>
          </p:cNvGrpSpPr>
          <p:nvPr/>
        </p:nvGrpSpPr>
        <p:grpSpPr bwMode="auto">
          <a:xfrm>
            <a:off x="9229933" y="4099146"/>
            <a:ext cx="1296000" cy="1296000"/>
            <a:chOff x="8539" y="-14"/>
            <a:chExt cx="1415" cy="1415"/>
          </a:xfrm>
        </p:grpSpPr>
        <p:pic>
          <p:nvPicPr>
            <p:cNvPr id="1186" name="Picture 162"/>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2" name="Rectangle 163"/>
            <p:cNvSpPr>
              <a:spLocks noChangeArrowheads="1"/>
            </p:cNvSpPr>
            <p:nvPr/>
          </p:nvSpPr>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8" name="Group 179"/>
          <p:cNvGrpSpPr>
            <a:grpSpLocks/>
          </p:cNvGrpSpPr>
          <p:nvPr/>
        </p:nvGrpSpPr>
        <p:grpSpPr bwMode="auto">
          <a:xfrm>
            <a:off x="10488101" y="1560565"/>
            <a:ext cx="1296000" cy="1296000"/>
            <a:chOff x="8539" y="-29"/>
            <a:chExt cx="1415" cy="1415"/>
          </a:xfrm>
        </p:grpSpPr>
        <p:pic>
          <p:nvPicPr>
            <p:cNvPr id="1204" name="Picture 180"/>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0" name="Rectangle 181"/>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64" name="Group 185"/>
          <p:cNvGrpSpPr>
            <a:grpSpLocks/>
          </p:cNvGrpSpPr>
          <p:nvPr/>
        </p:nvGrpSpPr>
        <p:grpSpPr bwMode="auto">
          <a:xfrm>
            <a:off x="4210185" y="4123663"/>
            <a:ext cx="1277937" cy="1272452"/>
            <a:chOff x="8547" y="-29"/>
            <a:chExt cx="1415" cy="1415"/>
          </a:xfrm>
        </p:grpSpPr>
        <p:pic>
          <p:nvPicPr>
            <p:cNvPr id="1210" name="Picture 186"/>
            <p:cNvPicPr>
              <a:picLocks noChangeAspect="1" noChangeArrowheads="1"/>
            </p:cNvPicPr>
            <p:nvPr/>
          </p:nvPicPr>
          <p:blipFill rotWithShape="1">
            <a:blip r:embed="rId37" cstate="print">
              <a:extLst>
                <a:ext uri="{28A0092B-C50C-407E-A947-70E740481C1C}">
                  <a14:useLocalDpi xmlns:a14="http://schemas.microsoft.com/office/drawing/2010/main" val="0"/>
                </a:ext>
              </a:extLst>
            </a:blip>
            <a:srcRect t="909" b="1870"/>
            <a:stretch/>
          </p:blipFill>
          <p:spPr bwMode="auto">
            <a:xfrm>
              <a:off x="8547" y="-29"/>
              <a:ext cx="1415" cy="1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6" name="Rectangle 187"/>
            <p:cNvSpPr>
              <a:spLocks noChangeArrowheads="1"/>
            </p:cNvSpPr>
            <p:nvPr/>
          </p:nvSpPr>
          <p:spPr bwMode="auto">
            <a:xfrm>
              <a:off x="8547"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 name="Group 11"/>
          <p:cNvGrpSpPr>
            <a:grpSpLocks/>
          </p:cNvGrpSpPr>
          <p:nvPr/>
        </p:nvGrpSpPr>
        <p:grpSpPr bwMode="auto">
          <a:xfrm>
            <a:off x="1669933" y="5376626"/>
            <a:ext cx="1296000" cy="1296384"/>
            <a:chOff x="720" y="96"/>
            <a:chExt cx="1415" cy="1415"/>
          </a:xfrm>
        </p:grpSpPr>
        <p:pic>
          <p:nvPicPr>
            <p:cNvPr id="1036" name="Picture 12"/>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3"/>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 name="Group 26"/>
          <p:cNvGrpSpPr>
            <a:grpSpLocks/>
          </p:cNvGrpSpPr>
          <p:nvPr/>
        </p:nvGrpSpPr>
        <p:grpSpPr bwMode="auto">
          <a:xfrm>
            <a:off x="9229933" y="5377146"/>
            <a:ext cx="1296000" cy="1296000"/>
            <a:chOff x="720" y="-29"/>
            <a:chExt cx="1415" cy="1415"/>
          </a:xfrm>
        </p:grpSpPr>
        <p:pic>
          <p:nvPicPr>
            <p:cNvPr id="1051" name="Picture 27"/>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2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1" name="Group 77"/>
          <p:cNvGrpSpPr>
            <a:grpSpLocks/>
          </p:cNvGrpSpPr>
          <p:nvPr/>
        </p:nvGrpSpPr>
        <p:grpSpPr bwMode="auto">
          <a:xfrm>
            <a:off x="409933" y="5377146"/>
            <a:ext cx="1296000" cy="1296000"/>
            <a:chOff x="720" y="-29"/>
            <a:chExt cx="1415" cy="1415"/>
          </a:xfrm>
        </p:grpSpPr>
        <p:pic>
          <p:nvPicPr>
            <p:cNvPr id="1102" name="Picture 78"/>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2" name="Rectangle 7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4" name="Group 80"/>
          <p:cNvGrpSpPr>
            <a:grpSpLocks/>
          </p:cNvGrpSpPr>
          <p:nvPr/>
        </p:nvGrpSpPr>
        <p:grpSpPr bwMode="auto">
          <a:xfrm>
            <a:off x="5458178" y="5386489"/>
            <a:ext cx="1280430" cy="1282261"/>
            <a:chOff x="8548" y="-24"/>
            <a:chExt cx="1398" cy="1400"/>
          </a:xfrm>
        </p:grpSpPr>
        <p:pic>
          <p:nvPicPr>
            <p:cNvPr id="1105" name="Picture 81"/>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t="-1" b="889"/>
            <a:stretch/>
          </p:blipFill>
          <p:spPr bwMode="auto">
            <a:xfrm>
              <a:off x="8553" y="-24"/>
              <a:ext cx="1393" cy="13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 name="Rectangle 82"/>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5" name="Group 125"/>
          <p:cNvGrpSpPr>
            <a:grpSpLocks/>
          </p:cNvGrpSpPr>
          <p:nvPr/>
        </p:nvGrpSpPr>
        <p:grpSpPr bwMode="auto">
          <a:xfrm>
            <a:off x="7969933" y="5377146"/>
            <a:ext cx="1296000" cy="1296000"/>
            <a:chOff x="720" y="-29"/>
            <a:chExt cx="1415" cy="1415"/>
          </a:xfrm>
        </p:grpSpPr>
        <p:pic>
          <p:nvPicPr>
            <p:cNvPr id="1150" name="Picture 126"/>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 name="Rectangle 127"/>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0" name="Group 149"/>
          <p:cNvGrpSpPr>
            <a:grpSpLocks/>
          </p:cNvGrpSpPr>
          <p:nvPr/>
        </p:nvGrpSpPr>
        <p:grpSpPr bwMode="auto">
          <a:xfrm>
            <a:off x="2929933" y="5377146"/>
            <a:ext cx="1296000" cy="1296000"/>
            <a:chOff x="710" y="-29"/>
            <a:chExt cx="1415" cy="1415"/>
          </a:xfrm>
        </p:grpSpPr>
        <p:pic>
          <p:nvPicPr>
            <p:cNvPr id="1174" name="Picture 150"/>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1" name="Rectangle 151"/>
            <p:cNvSpPr>
              <a:spLocks noChangeArrowheads="1"/>
            </p:cNvSpPr>
            <p:nvPr/>
          </p:nvSpPr>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6" name="Group 155"/>
          <p:cNvGrpSpPr>
            <a:grpSpLocks/>
          </p:cNvGrpSpPr>
          <p:nvPr/>
        </p:nvGrpSpPr>
        <p:grpSpPr bwMode="auto">
          <a:xfrm>
            <a:off x="10479994" y="5366879"/>
            <a:ext cx="1296000" cy="1296000"/>
            <a:chOff x="8539" y="-29"/>
            <a:chExt cx="1415" cy="1415"/>
          </a:xfrm>
        </p:grpSpPr>
        <p:pic>
          <p:nvPicPr>
            <p:cNvPr id="1180" name="Picture 156"/>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1" name="Picture 157"/>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538"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053" name="Group 47"/>
          <p:cNvGrpSpPr>
            <a:grpSpLocks/>
          </p:cNvGrpSpPr>
          <p:nvPr/>
        </p:nvGrpSpPr>
        <p:grpSpPr bwMode="auto">
          <a:xfrm>
            <a:off x="3330575" y="2351088"/>
            <a:ext cx="898525" cy="898525"/>
            <a:chOff x="720" y="-29"/>
            <a:chExt cx="1415" cy="1415"/>
          </a:xfrm>
        </p:grpSpPr>
      </p:grpSp>
      <p:grpSp>
        <p:nvGrpSpPr>
          <p:cNvPr id="2056" name="Group 56"/>
          <p:cNvGrpSpPr>
            <a:grpSpLocks/>
          </p:cNvGrpSpPr>
          <p:nvPr/>
        </p:nvGrpSpPr>
        <p:grpSpPr bwMode="auto">
          <a:xfrm>
            <a:off x="3330575" y="3524250"/>
            <a:ext cx="898525" cy="898525"/>
            <a:chOff x="720" y="-29"/>
            <a:chExt cx="1415" cy="1415"/>
          </a:xfrm>
        </p:grpSpPr>
      </p:grpSp>
      <p:grpSp>
        <p:nvGrpSpPr>
          <p:cNvPr id="2059" name="Group 50"/>
          <p:cNvGrpSpPr>
            <a:grpSpLocks/>
          </p:cNvGrpSpPr>
          <p:nvPr/>
        </p:nvGrpSpPr>
        <p:grpSpPr bwMode="auto">
          <a:xfrm>
            <a:off x="3330575" y="4699000"/>
            <a:ext cx="898525" cy="898525"/>
            <a:chOff x="720" y="-29"/>
            <a:chExt cx="1415" cy="1415"/>
          </a:xfrm>
        </p:grpSpPr>
      </p:grpSp>
      <p:grpSp>
        <p:nvGrpSpPr>
          <p:cNvPr id="2062" name="Group 53"/>
          <p:cNvGrpSpPr>
            <a:grpSpLocks/>
          </p:cNvGrpSpPr>
          <p:nvPr/>
        </p:nvGrpSpPr>
        <p:grpSpPr bwMode="auto">
          <a:xfrm>
            <a:off x="3330575" y="0"/>
            <a:ext cx="898525" cy="898525"/>
            <a:chOff x="720" y="-28"/>
            <a:chExt cx="1415" cy="1415"/>
          </a:xfrm>
        </p:grpSpPr>
      </p:grpSp>
      <p:grpSp>
        <p:nvGrpSpPr>
          <p:cNvPr id="87" name="Group 128"/>
          <p:cNvGrpSpPr>
            <a:grpSpLocks/>
          </p:cNvGrpSpPr>
          <p:nvPr/>
        </p:nvGrpSpPr>
        <p:grpSpPr bwMode="auto">
          <a:xfrm>
            <a:off x="2929933" y="4099146"/>
            <a:ext cx="1296000" cy="1296000"/>
            <a:chOff x="720" y="-26"/>
            <a:chExt cx="1415" cy="1415"/>
          </a:xfrm>
        </p:grpSpPr>
        <p:pic>
          <p:nvPicPr>
            <p:cNvPr id="1153" name="Picture 129"/>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 name="Rectangle 130"/>
            <p:cNvSpPr>
              <a:spLocks noChangeArrowheads="1"/>
            </p:cNvSpPr>
            <p:nvPr/>
          </p:nvSpPr>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2" name="Group 17"/>
          <p:cNvGrpSpPr>
            <a:grpSpLocks/>
          </p:cNvGrpSpPr>
          <p:nvPr/>
        </p:nvGrpSpPr>
        <p:grpSpPr bwMode="auto">
          <a:xfrm>
            <a:off x="6718833" y="4117513"/>
            <a:ext cx="1259936" cy="1267162"/>
            <a:chOff x="730" y="-19"/>
            <a:chExt cx="1395" cy="1403"/>
          </a:xfrm>
        </p:grpSpPr>
        <p:pic>
          <p:nvPicPr>
            <p:cNvPr id="1042" name="Picture 18"/>
            <p:cNvPicPr>
              <a:picLocks noChangeAspect="1" noChangeArrowheads="1"/>
            </p:cNvPicPr>
            <p:nvPr/>
          </p:nvPicPr>
          <p:blipFill rotWithShape="1">
            <a:blip r:embed="rId47">
              <a:extLst>
                <a:ext uri="{28A0092B-C50C-407E-A947-70E740481C1C}">
                  <a14:useLocalDpi xmlns:a14="http://schemas.microsoft.com/office/drawing/2010/main" val="0"/>
                </a:ext>
              </a:extLst>
            </a:blip>
            <a:srcRect l="369" r="593"/>
            <a:stretch/>
          </p:blipFill>
          <p:spPr bwMode="auto">
            <a:xfrm>
              <a:off x="731" y="-11"/>
              <a:ext cx="1382"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15056705"/>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67BD76C7-2B6F-0A4F-944F-87CF7A59AE7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Text Placeholder 2">
            <a:extLst>
              <a:ext uri="{FF2B5EF4-FFF2-40B4-BE49-F238E27FC236}">
                <a16:creationId xmlns:a16="http://schemas.microsoft.com/office/drawing/2014/main" id="{ED2FDA8B-A1E2-5F4F-83BC-5E9A34D66C01}"/>
              </a:ext>
            </a:extLst>
          </p:cNvPr>
          <p:cNvSpPr>
            <a:spLocks noGrp="1"/>
          </p:cNvSpPr>
          <p:nvPr>
            <p:ph type="body" sz="quarter" idx="11"/>
          </p:nvPr>
        </p:nvSpPr>
        <p:spPr>
          <a:xfrm>
            <a:off x="541659" y="1248312"/>
            <a:ext cx="6773541" cy="3018888"/>
          </a:xfrm>
        </p:spPr>
        <p:txBody>
          <a:bodyPr>
            <a:normAutofit/>
          </a:bodyPr>
          <a:lstStyle/>
          <a:p>
            <a:r>
              <a:rPr lang="en-US" dirty="0"/>
              <a:t>WHAT MAKES ECONOMICS </a:t>
            </a:r>
            <a:r>
              <a:rPr lang="en-US" i="1" u="sng" dirty="0"/>
              <a:t>AT UEA</a:t>
            </a:r>
            <a:r>
              <a:rPr lang="en-US" u="sng" dirty="0"/>
              <a:t> </a:t>
            </a:r>
            <a:r>
              <a:rPr lang="en-US" dirty="0"/>
              <a:t>SO SPECIAL? </a:t>
            </a:r>
          </a:p>
        </p:txBody>
      </p:sp>
      <p:pic>
        <p:nvPicPr>
          <p:cNvPr id="9" name="Picture Placeholder 8">
            <a:extLst>
              <a:ext uri="{FF2B5EF4-FFF2-40B4-BE49-F238E27FC236}">
                <a16:creationId xmlns:a16="http://schemas.microsoft.com/office/drawing/2014/main" id="{40958FC8-6901-9F48-8515-30C30981F582}"/>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6730938" y="1424683"/>
            <a:ext cx="540000" cy="540000"/>
          </a:xfrm>
        </p:spPr>
      </p:pic>
    </p:spTree>
    <p:extLst>
      <p:ext uri="{BB962C8B-B14F-4D97-AF65-F5344CB8AC3E}">
        <p14:creationId xmlns:p14="http://schemas.microsoft.com/office/powerpoint/2010/main" val="403538056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a:t>OUR REPUTATION FOR EXCELLENCE </a:t>
            </a:r>
          </a:p>
        </p:txBody>
      </p:sp>
      <p:sp>
        <p:nvSpPr>
          <p:cNvPr id="3" name="Text Placeholder 2"/>
          <p:cNvSpPr>
            <a:spLocks noGrp="1"/>
          </p:cNvSpPr>
          <p:nvPr>
            <p:ph type="body" sz="quarter" idx="12"/>
          </p:nvPr>
        </p:nvSpPr>
        <p:spPr/>
        <p:txBody>
          <a:bodyPr/>
          <a:lstStyle/>
          <a:p>
            <a:pPr marL="457200" indent="-457200">
              <a:lnSpc>
                <a:spcPct val="114000"/>
              </a:lnSpc>
              <a:buFont typeface="Arial" panose="020B0604020202020204" pitchFamily="34" charset="0"/>
              <a:buChar char="•"/>
            </a:pPr>
            <a:r>
              <a:rPr lang="en-GB" sz="2200" dirty="0"/>
              <a:t>The School of Economics at UEA is globally respected for its research and for the quality of its academic programmes.</a:t>
            </a:r>
          </a:p>
          <a:p>
            <a:pPr marL="457200" indent="-457200">
              <a:lnSpc>
                <a:spcPct val="114000"/>
              </a:lnSpc>
              <a:buFont typeface="Arial" panose="020B0604020202020204" pitchFamily="34" charset="0"/>
              <a:buChar char="•"/>
            </a:pPr>
            <a:endParaRPr lang="en-GB" sz="2200" dirty="0"/>
          </a:p>
          <a:p>
            <a:pPr marL="457200" indent="-457200">
              <a:lnSpc>
                <a:spcPct val="114000"/>
              </a:lnSpc>
              <a:buFont typeface="Arial" panose="020B0604020202020204" pitchFamily="34" charset="0"/>
              <a:buChar char="•"/>
            </a:pPr>
            <a:r>
              <a:rPr lang="en-GB" sz="2200" dirty="0"/>
              <a:t>The School is known particularly for its world leading work in </a:t>
            </a:r>
            <a:r>
              <a:rPr lang="en-GB" sz="2200" i="1" dirty="0"/>
              <a:t>Behavioural Economics</a:t>
            </a:r>
            <a:r>
              <a:rPr lang="en-GB" sz="2200" dirty="0"/>
              <a:t>, and also for its work in competition policy, economic theory, finance and applied econometrics.</a:t>
            </a:r>
            <a:endParaRPr lang="en-GB" sz="2200" i="1" dirty="0"/>
          </a:p>
          <a:p>
            <a:endParaRPr lang="en-GB"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1386" y="4835694"/>
            <a:ext cx="3189876" cy="165160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4140" y="5002392"/>
            <a:ext cx="1962630" cy="1121503"/>
          </a:xfrm>
          <a:prstGeom prst="rect">
            <a:avLst/>
          </a:prstGeom>
        </p:spPr>
      </p:pic>
    </p:spTree>
    <p:extLst>
      <p:ext uri="{BB962C8B-B14F-4D97-AF65-F5344CB8AC3E}">
        <p14:creationId xmlns:p14="http://schemas.microsoft.com/office/powerpoint/2010/main" val="10745602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D02C52-23CE-D34F-8287-209BC926257E}"/>
              </a:ext>
            </a:extLst>
          </p:cNvPr>
          <p:cNvSpPr>
            <a:spLocks noGrp="1"/>
          </p:cNvSpPr>
          <p:nvPr>
            <p:ph type="body" sz="quarter" idx="11"/>
          </p:nvPr>
        </p:nvSpPr>
        <p:spPr/>
        <p:txBody>
          <a:bodyPr/>
          <a:lstStyle/>
          <a:p>
            <a:r>
              <a:rPr lang="en-US" dirty="0">
                <a:solidFill>
                  <a:srgbClr val="FA990A"/>
                </a:solidFill>
              </a:rPr>
              <a:t>TODAY’S AGENDA</a:t>
            </a:r>
          </a:p>
        </p:txBody>
      </p:sp>
      <p:sp>
        <p:nvSpPr>
          <p:cNvPr id="8" name="Text Placeholder 7">
            <a:extLst>
              <a:ext uri="{FF2B5EF4-FFF2-40B4-BE49-F238E27FC236}">
                <a16:creationId xmlns:a16="http://schemas.microsoft.com/office/drawing/2014/main" id="{59E300C6-88F8-2546-8A80-93460BE93269}"/>
              </a:ext>
            </a:extLst>
          </p:cNvPr>
          <p:cNvSpPr>
            <a:spLocks noGrp="1"/>
          </p:cNvSpPr>
          <p:nvPr>
            <p:ph type="body" sz="quarter" idx="16"/>
          </p:nvPr>
        </p:nvSpPr>
        <p:spPr>
          <a:xfrm>
            <a:off x="6553883" y="1756144"/>
            <a:ext cx="5032375" cy="226614"/>
          </a:xfrm>
        </p:spPr>
        <p:txBody>
          <a:bodyPr/>
          <a:lstStyle/>
          <a:p>
            <a:r>
              <a:rPr lang="en-US" dirty="0"/>
              <a:t>WHAT IS ECONOMICS? </a:t>
            </a:r>
          </a:p>
        </p:txBody>
      </p:sp>
      <p:sp>
        <p:nvSpPr>
          <p:cNvPr id="19" name="Text Placeholder 7">
            <a:extLst>
              <a:ext uri="{FF2B5EF4-FFF2-40B4-BE49-F238E27FC236}">
                <a16:creationId xmlns:a16="http://schemas.microsoft.com/office/drawing/2014/main" id="{59E300C6-88F8-2546-8A80-93460BE93269}"/>
              </a:ext>
            </a:extLst>
          </p:cNvPr>
          <p:cNvSpPr>
            <a:spLocks noGrp="1"/>
          </p:cNvSpPr>
          <p:nvPr>
            <p:ph type="body" sz="quarter" idx="16"/>
          </p:nvPr>
        </p:nvSpPr>
        <p:spPr>
          <a:xfrm>
            <a:off x="6553883" y="2968774"/>
            <a:ext cx="5032375" cy="226614"/>
          </a:xfrm>
        </p:spPr>
        <p:txBody>
          <a:bodyPr/>
          <a:lstStyle/>
          <a:p>
            <a:r>
              <a:rPr lang="en-US" dirty="0"/>
              <a:t>WHAT MAKES ECONOMICS </a:t>
            </a:r>
            <a:r>
              <a:rPr lang="en-US" i="1" u="sng" dirty="0"/>
              <a:t>AT UEA</a:t>
            </a:r>
            <a:r>
              <a:rPr lang="en-US" dirty="0"/>
              <a:t> SO SPECIAL? </a:t>
            </a:r>
          </a:p>
        </p:txBody>
      </p:sp>
      <p:sp>
        <p:nvSpPr>
          <p:cNvPr id="21" name="Text Placeholder 7">
            <a:extLst>
              <a:ext uri="{FF2B5EF4-FFF2-40B4-BE49-F238E27FC236}">
                <a16:creationId xmlns:a16="http://schemas.microsoft.com/office/drawing/2014/main" id="{59E300C6-88F8-2546-8A80-93460BE93269}"/>
              </a:ext>
            </a:extLst>
          </p:cNvPr>
          <p:cNvSpPr>
            <a:spLocks noGrp="1"/>
          </p:cNvSpPr>
          <p:nvPr>
            <p:ph type="body" sz="quarter" idx="16"/>
          </p:nvPr>
        </p:nvSpPr>
        <p:spPr>
          <a:xfrm>
            <a:off x="6553883" y="3803684"/>
            <a:ext cx="5032375" cy="226614"/>
          </a:xfrm>
        </p:spPr>
        <p:txBody>
          <a:bodyPr/>
          <a:lstStyle/>
          <a:p>
            <a:pPr>
              <a:lnSpc>
                <a:spcPct val="100000"/>
              </a:lnSpc>
            </a:pPr>
            <a:r>
              <a:rPr lang="en-US" dirty="0"/>
              <a:t>WHAT ARE YOUR DEGREE CHOICES?</a:t>
            </a:r>
          </a:p>
        </p:txBody>
      </p:sp>
      <p:sp>
        <p:nvSpPr>
          <p:cNvPr id="23" name="Text Placeholder 7">
            <a:extLst>
              <a:ext uri="{FF2B5EF4-FFF2-40B4-BE49-F238E27FC236}">
                <a16:creationId xmlns:a16="http://schemas.microsoft.com/office/drawing/2014/main" id="{59E300C6-88F8-2546-8A80-93460BE93269}"/>
              </a:ext>
            </a:extLst>
          </p:cNvPr>
          <p:cNvSpPr>
            <a:spLocks noGrp="1"/>
          </p:cNvSpPr>
          <p:nvPr>
            <p:ph type="body" sz="quarter" idx="16"/>
          </p:nvPr>
        </p:nvSpPr>
        <p:spPr>
          <a:xfrm>
            <a:off x="6553702" y="5439144"/>
            <a:ext cx="5032375" cy="226614"/>
          </a:xfrm>
        </p:spPr>
        <p:txBody>
          <a:bodyPr/>
          <a:lstStyle/>
          <a:p>
            <a:pPr>
              <a:lnSpc>
                <a:spcPct val="100000"/>
              </a:lnSpc>
            </a:pPr>
            <a:r>
              <a:rPr lang="en-US" dirty="0"/>
              <a:t>WHAT LIES BEYOND YOUR DEGREE?</a:t>
            </a:r>
          </a:p>
        </p:txBody>
      </p:sp>
      <p:pic>
        <p:nvPicPr>
          <p:cNvPr id="9" name="Picture 6" descr="Cove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34618" r="6122"/>
          <a:stretch/>
        </p:blipFill>
        <p:spPr bwMode="auto">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Placeholder 7">
            <a:extLst>
              <a:ext uri="{FF2B5EF4-FFF2-40B4-BE49-F238E27FC236}">
                <a16:creationId xmlns:a16="http://schemas.microsoft.com/office/drawing/2014/main" id="{59E300C6-88F8-2546-8A80-93460BE93269}"/>
              </a:ext>
            </a:extLst>
          </p:cNvPr>
          <p:cNvSpPr>
            <a:spLocks noGrp="1"/>
          </p:cNvSpPr>
          <p:nvPr>
            <p:ph type="body" sz="quarter" idx="16"/>
          </p:nvPr>
        </p:nvSpPr>
        <p:spPr>
          <a:xfrm>
            <a:off x="6613680" y="4604354"/>
            <a:ext cx="5032375" cy="226614"/>
          </a:xfrm>
        </p:spPr>
        <p:txBody>
          <a:bodyPr/>
          <a:lstStyle/>
          <a:p>
            <a:pPr>
              <a:lnSpc>
                <a:spcPct val="100000"/>
              </a:lnSpc>
            </a:pPr>
            <a:r>
              <a:rPr lang="en-US" dirty="0"/>
              <a:t>HOW  WILL I BE SUPPORTED and ASSESSED?</a:t>
            </a:r>
          </a:p>
        </p:txBody>
      </p:sp>
    </p:spTree>
    <p:extLst>
      <p:ext uri="{BB962C8B-B14F-4D97-AF65-F5344CB8AC3E}">
        <p14:creationId xmlns:p14="http://schemas.microsoft.com/office/powerpoint/2010/main" val="38185492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t="15766" b="6406"/>
          <a:stretch/>
        </p:blipFill>
        <p:spPr bwMode="auto">
          <a:xfrm>
            <a:off x="0" y="-74645"/>
            <a:ext cx="12353731" cy="69729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TextBox 3"/>
          <p:cNvSpPr txBox="1">
            <a:spLocks noChangeArrowheads="1"/>
          </p:cNvSpPr>
          <p:nvPr/>
        </p:nvSpPr>
        <p:spPr bwMode="auto">
          <a:xfrm>
            <a:off x="559594" y="247649"/>
            <a:ext cx="8597900" cy="2846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600"/>
              </a:spcBef>
              <a:spcAft>
                <a:spcPts val="600"/>
              </a:spcAft>
              <a:buFont typeface="Arial" panose="020B0604020202020204" pitchFamily="34" charset="0"/>
              <a:defRPr sz="2600" b="1">
                <a:solidFill>
                  <a:schemeClr val="tx1"/>
                </a:solidFill>
                <a:latin typeface="Arial" panose="020B0604020202020204" pitchFamily="34" charset="0"/>
                <a:ea typeface="MS PGothic" panose="020B0600070205080204" pitchFamily="34" charset="-128"/>
              </a:defRPr>
            </a:lvl1pPr>
            <a:lvl2pPr marL="742950" indent="-285750">
              <a:lnSpc>
                <a:spcPct val="90000"/>
              </a:lnSpc>
              <a:spcAft>
                <a:spcPts val="60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a:lnSpc>
                <a:spcPct val="90000"/>
              </a:lnSpc>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90000"/>
              </a:lnSpc>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4pPr>
            <a:lvl5pPr marL="2057400" indent="-228600">
              <a:lnSpc>
                <a:spcPct val="90000"/>
              </a:lnSpc>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9pPr>
          </a:lstStyle>
          <a:p>
            <a:pPr>
              <a:lnSpc>
                <a:spcPct val="100000"/>
              </a:lnSpc>
              <a:spcBef>
                <a:spcPct val="0"/>
              </a:spcBef>
              <a:spcAft>
                <a:spcPct val="0"/>
              </a:spcAft>
              <a:buFontTx/>
              <a:buNone/>
            </a:pPr>
            <a:r>
              <a:rPr lang="en-GB" altLang="en-US" sz="18500" dirty="0">
                <a:solidFill>
                  <a:schemeClr val="bg1"/>
                </a:solidFill>
                <a:latin typeface="Calibri" panose="020F0502020204030204" pitchFamily="34" charset="0"/>
                <a:cs typeface="Calibri" panose="020F0502020204030204" pitchFamily="34" charset="0"/>
              </a:rPr>
              <a:t>Top 10</a:t>
            </a:r>
          </a:p>
        </p:txBody>
      </p:sp>
      <p:sp>
        <p:nvSpPr>
          <p:cNvPr id="83972" name="Rectangle 4"/>
          <p:cNvSpPr>
            <a:spLocks noChangeArrowheads="1"/>
          </p:cNvSpPr>
          <p:nvPr/>
        </p:nvSpPr>
        <p:spPr bwMode="auto">
          <a:xfrm>
            <a:off x="559593" y="3117562"/>
            <a:ext cx="11022807"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600"/>
              </a:spcBef>
              <a:spcAft>
                <a:spcPts val="600"/>
              </a:spcAft>
              <a:buFont typeface="Arial" panose="020B0604020202020204" pitchFamily="34" charset="0"/>
              <a:defRPr sz="2600" b="1">
                <a:solidFill>
                  <a:schemeClr val="tx1"/>
                </a:solidFill>
                <a:latin typeface="Arial" panose="020B0604020202020204" pitchFamily="34" charset="0"/>
                <a:ea typeface="MS PGothic" panose="020B0600070205080204" pitchFamily="34" charset="-128"/>
              </a:defRPr>
            </a:lvl1pPr>
            <a:lvl2pPr marL="742950" indent="-285750">
              <a:lnSpc>
                <a:spcPct val="90000"/>
              </a:lnSpc>
              <a:spcAft>
                <a:spcPts val="60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a:lnSpc>
                <a:spcPct val="90000"/>
              </a:lnSpc>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90000"/>
              </a:lnSpc>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4pPr>
            <a:lvl5pPr marL="2057400" indent="-228600">
              <a:lnSpc>
                <a:spcPct val="90000"/>
              </a:lnSpc>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9pPr>
          </a:lstStyle>
          <a:p>
            <a:pPr>
              <a:lnSpc>
                <a:spcPct val="100000"/>
              </a:lnSpc>
              <a:spcBef>
                <a:spcPct val="0"/>
              </a:spcBef>
              <a:spcAft>
                <a:spcPct val="0"/>
              </a:spcAft>
              <a:buFontTx/>
              <a:buNone/>
            </a:pPr>
            <a:r>
              <a:rPr lang="en-GB" altLang="en-US" sz="3000" dirty="0">
                <a:solidFill>
                  <a:schemeClr val="bg1"/>
                </a:solidFill>
                <a:effectLst>
                  <a:glow rad="254000">
                    <a:schemeClr val="tx1">
                      <a:alpha val="20000"/>
                    </a:schemeClr>
                  </a:glow>
                </a:effectLst>
                <a:ea typeface="+mn-ea"/>
                <a:cs typeface="Arial" panose="020B0604020202020204" pitchFamily="34" charset="0"/>
              </a:rPr>
              <a:t>For Research Outputs in Economics - REF 2014</a:t>
            </a:r>
          </a:p>
        </p:txBody>
      </p:sp>
      <p:pic>
        <p:nvPicPr>
          <p:cNvPr id="8397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3076" y="542743"/>
            <a:ext cx="541337" cy="53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l="66419" t="19058" r="17988" b="69084"/>
          <a:stretch/>
        </p:blipFill>
        <p:spPr bwMode="auto">
          <a:xfrm>
            <a:off x="9900745" y="315310"/>
            <a:ext cx="2452986" cy="1062386"/>
          </a:xfrm>
          <a:prstGeom prst="rect">
            <a:avLst/>
          </a:prstGeom>
          <a:noFill/>
          <a:ln>
            <a:noFill/>
          </a:ln>
          <a:effectLst>
            <a:softEdge rad="889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38166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t="5617" b="5537"/>
          <a:stretch/>
        </p:blipFill>
        <p:spPr bwMode="auto">
          <a:xfrm>
            <a:off x="0" y="-18661"/>
            <a:ext cx="12192000" cy="6885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TextBox 3"/>
          <p:cNvSpPr txBox="1">
            <a:spLocks noChangeArrowheads="1"/>
          </p:cNvSpPr>
          <p:nvPr/>
        </p:nvSpPr>
        <p:spPr bwMode="auto">
          <a:xfrm>
            <a:off x="559594" y="247649"/>
            <a:ext cx="8597900" cy="2846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600"/>
              </a:spcBef>
              <a:spcAft>
                <a:spcPts val="600"/>
              </a:spcAft>
              <a:buFont typeface="Arial" panose="020B0604020202020204" pitchFamily="34" charset="0"/>
              <a:defRPr sz="2600" b="1">
                <a:solidFill>
                  <a:schemeClr val="tx1"/>
                </a:solidFill>
                <a:latin typeface="Arial" panose="020B0604020202020204" pitchFamily="34" charset="0"/>
                <a:ea typeface="MS PGothic" panose="020B0600070205080204" pitchFamily="34" charset="-128"/>
              </a:defRPr>
            </a:lvl1pPr>
            <a:lvl2pPr marL="742950" indent="-285750">
              <a:lnSpc>
                <a:spcPct val="90000"/>
              </a:lnSpc>
              <a:spcAft>
                <a:spcPts val="60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a:lnSpc>
                <a:spcPct val="90000"/>
              </a:lnSpc>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90000"/>
              </a:lnSpc>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4pPr>
            <a:lvl5pPr marL="2057400" indent="-228600">
              <a:lnSpc>
                <a:spcPct val="90000"/>
              </a:lnSpc>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9pPr>
          </a:lstStyle>
          <a:p>
            <a:pPr>
              <a:lnSpc>
                <a:spcPct val="100000"/>
              </a:lnSpc>
              <a:spcBef>
                <a:spcPct val="0"/>
              </a:spcBef>
              <a:spcAft>
                <a:spcPct val="0"/>
              </a:spcAft>
              <a:buFontTx/>
              <a:buNone/>
            </a:pPr>
            <a:r>
              <a:rPr lang="en-GB" altLang="en-US" sz="18500" dirty="0">
                <a:solidFill>
                  <a:schemeClr val="bg1"/>
                </a:solidFill>
                <a:latin typeface="Calibri" panose="020F0502020204030204" pitchFamily="34" charset="0"/>
                <a:cs typeface="Calibri" panose="020F0502020204030204" pitchFamily="34" charset="0"/>
              </a:rPr>
              <a:t>Top 10</a:t>
            </a:r>
          </a:p>
        </p:txBody>
      </p:sp>
      <p:sp>
        <p:nvSpPr>
          <p:cNvPr id="83972" name="Rectangle 4"/>
          <p:cNvSpPr>
            <a:spLocks noChangeArrowheads="1"/>
          </p:cNvSpPr>
          <p:nvPr/>
        </p:nvSpPr>
        <p:spPr bwMode="auto">
          <a:xfrm>
            <a:off x="559593" y="3117562"/>
            <a:ext cx="11022807"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600"/>
              </a:spcBef>
              <a:spcAft>
                <a:spcPts val="600"/>
              </a:spcAft>
              <a:buFont typeface="Arial" panose="020B0604020202020204" pitchFamily="34" charset="0"/>
              <a:defRPr sz="2600" b="1">
                <a:solidFill>
                  <a:schemeClr val="tx1"/>
                </a:solidFill>
                <a:latin typeface="Arial" panose="020B0604020202020204" pitchFamily="34" charset="0"/>
                <a:ea typeface="MS PGothic" panose="020B0600070205080204" pitchFamily="34" charset="-128"/>
              </a:defRPr>
            </a:lvl1pPr>
            <a:lvl2pPr marL="742950" indent="-285750">
              <a:lnSpc>
                <a:spcPct val="90000"/>
              </a:lnSpc>
              <a:spcAft>
                <a:spcPts val="60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a:lnSpc>
                <a:spcPct val="90000"/>
              </a:lnSpc>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90000"/>
              </a:lnSpc>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4pPr>
            <a:lvl5pPr marL="2057400" indent="-228600">
              <a:lnSpc>
                <a:spcPct val="90000"/>
              </a:lnSpc>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9pPr>
          </a:lstStyle>
          <a:p>
            <a:pPr>
              <a:lnSpc>
                <a:spcPct val="100000"/>
              </a:lnSpc>
              <a:spcBef>
                <a:spcPct val="0"/>
              </a:spcBef>
              <a:spcAft>
                <a:spcPct val="0"/>
              </a:spcAft>
              <a:buFontTx/>
              <a:buNone/>
            </a:pPr>
            <a:r>
              <a:rPr lang="en-GB" altLang="en-US" sz="3000" dirty="0">
                <a:solidFill>
                  <a:schemeClr val="bg1"/>
                </a:solidFill>
                <a:effectLst>
                  <a:glow rad="254000">
                    <a:schemeClr val="tx1">
                      <a:alpha val="20000"/>
                    </a:schemeClr>
                  </a:glow>
                </a:effectLst>
                <a:cs typeface="Arial" panose="020B0604020202020204" pitchFamily="34" charset="0"/>
              </a:rPr>
              <a:t>For Overall Student Satisfaction in Economics - NSS 2020</a:t>
            </a:r>
          </a:p>
        </p:txBody>
      </p:sp>
      <p:pic>
        <p:nvPicPr>
          <p:cNvPr id="8397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3076" y="542743"/>
            <a:ext cx="541337" cy="53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984918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6"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192000"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TextBox 3"/>
          <p:cNvSpPr txBox="1">
            <a:spLocks noChangeArrowheads="1"/>
          </p:cNvSpPr>
          <p:nvPr/>
        </p:nvSpPr>
        <p:spPr bwMode="auto">
          <a:xfrm>
            <a:off x="559594" y="247649"/>
            <a:ext cx="8597900" cy="2846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600"/>
              </a:spcBef>
              <a:spcAft>
                <a:spcPts val="600"/>
              </a:spcAft>
              <a:buFont typeface="Arial" panose="020B0604020202020204" pitchFamily="34" charset="0"/>
              <a:defRPr sz="2600" b="1">
                <a:solidFill>
                  <a:schemeClr val="tx1"/>
                </a:solidFill>
                <a:latin typeface="Arial" panose="020B0604020202020204" pitchFamily="34" charset="0"/>
                <a:ea typeface="MS PGothic" panose="020B0600070205080204" pitchFamily="34" charset="-128"/>
              </a:defRPr>
            </a:lvl1pPr>
            <a:lvl2pPr marL="742950" indent="-285750">
              <a:lnSpc>
                <a:spcPct val="90000"/>
              </a:lnSpc>
              <a:spcAft>
                <a:spcPts val="60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a:lnSpc>
                <a:spcPct val="90000"/>
              </a:lnSpc>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90000"/>
              </a:lnSpc>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4pPr>
            <a:lvl5pPr marL="2057400" indent="-228600">
              <a:lnSpc>
                <a:spcPct val="90000"/>
              </a:lnSpc>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9pPr>
          </a:lstStyle>
          <a:p>
            <a:pPr>
              <a:lnSpc>
                <a:spcPct val="100000"/>
              </a:lnSpc>
              <a:spcBef>
                <a:spcPct val="0"/>
              </a:spcBef>
              <a:spcAft>
                <a:spcPct val="0"/>
              </a:spcAft>
              <a:buFontTx/>
              <a:buNone/>
            </a:pPr>
            <a:r>
              <a:rPr lang="en-GB" altLang="en-US" sz="18500" dirty="0">
                <a:solidFill>
                  <a:schemeClr val="bg1"/>
                </a:solidFill>
                <a:latin typeface="Calibri" panose="020F0502020204030204" pitchFamily="34" charset="0"/>
                <a:cs typeface="Calibri" panose="020F0502020204030204" pitchFamily="34" charset="0"/>
              </a:rPr>
              <a:t>Top 10</a:t>
            </a:r>
          </a:p>
        </p:txBody>
      </p:sp>
      <p:sp>
        <p:nvSpPr>
          <p:cNvPr id="83972" name="Rectangle 4"/>
          <p:cNvSpPr>
            <a:spLocks noChangeArrowheads="1"/>
          </p:cNvSpPr>
          <p:nvPr/>
        </p:nvSpPr>
        <p:spPr bwMode="auto">
          <a:xfrm>
            <a:off x="559593" y="3117562"/>
            <a:ext cx="11022807"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600"/>
              </a:spcBef>
              <a:spcAft>
                <a:spcPts val="600"/>
              </a:spcAft>
              <a:buFont typeface="Arial" panose="020B0604020202020204" pitchFamily="34" charset="0"/>
              <a:defRPr sz="2600" b="1">
                <a:solidFill>
                  <a:schemeClr val="tx1"/>
                </a:solidFill>
                <a:latin typeface="Arial" panose="020B0604020202020204" pitchFamily="34" charset="0"/>
                <a:ea typeface="MS PGothic" panose="020B0600070205080204" pitchFamily="34" charset="-128"/>
              </a:defRPr>
            </a:lvl1pPr>
            <a:lvl2pPr marL="742950" indent="-285750">
              <a:lnSpc>
                <a:spcPct val="90000"/>
              </a:lnSpc>
              <a:spcAft>
                <a:spcPts val="60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a:lnSpc>
                <a:spcPct val="90000"/>
              </a:lnSpc>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90000"/>
              </a:lnSpc>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4pPr>
            <a:lvl5pPr marL="2057400" indent="-228600">
              <a:lnSpc>
                <a:spcPct val="90000"/>
              </a:lnSpc>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0"/>
              </a:spcBef>
              <a:spcAft>
                <a:spcPts val="600"/>
              </a:spcAft>
              <a:buFont typeface="Calibri Light" panose="020F0302020204030204" pitchFamily="34" charset="0"/>
              <a:buChar char="-"/>
              <a:defRPr sz="2400">
                <a:solidFill>
                  <a:schemeClr val="tx1"/>
                </a:solidFill>
                <a:latin typeface="Arial" panose="020B0604020202020204" pitchFamily="34" charset="0"/>
                <a:ea typeface="MS PGothic" panose="020B0600070205080204" pitchFamily="34" charset="-128"/>
              </a:defRPr>
            </a:lvl9pPr>
          </a:lstStyle>
          <a:p>
            <a:pPr>
              <a:lnSpc>
                <a:spcPct val="100000"/>
              </a:lnSpc>
              <a:spcBef>
                <a:spcPct val="0"/>
              </a:spcBef>
              <a:spcAft>
                <a:spcPct val="0"/>
              </a:spcAft>
              <a:buFontTx/>
              <a:buNone/>
            </a:pPr>
            <a:r>
              <a:rPr lang="en-GB" altLang="en-US" sz="3000" dirty="0">
                <a:solidFill>
                  <a:schemeClr val="bg1"/>
                </a:solidFill>
                <a:effectLst>
                  <a:glow rad="254000">
                    <a:schemeClr val="tx1">
                      <a:alpha val="20000"/>
                    </a:schemeClr>
                  </a:glow>
                </a:effectLst>
                <a:ea typeface="+mn-ea"/>
                <a:cs typeface="Arial" panose="020B0604020202020204" pitchFamily="34" charset="0"/>
              </a:rPr>
              <a:t>For Economics - Guardian University League Table 2020</a:t>
            </a:r>
          </a:p>
        </p:txBody>
      </p:sp>
      <p:pic>
        <p:nvPicPr>
          <p:cNvPr id="8397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3076" y="542743"/>
            <a:ext cx="541337" cy="53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29463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a:solidFill>
                  <a:srgbClr val="FA990A"/>
                </a:solidFill>
              </a:rPr>
              <a:t>Behavioural Economics (An Example)</a:t>
            </a:r>
          </a:p>
        </p:txBody>
      </p:sp>
      <p:pic>
        <p:nvPicPr>
          <p:cNvPr id="27" name="Picture 6" descr="coin tos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2297" y="1591994"/>
            <a:ext cx="2583191" cy="2583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Text Placeholder 16"/>
          <p:cNvSpPr>
            <a:spLocks noGrp="1"/>
          </p:cNvSpPr>
          <p:nvPr>
            <p:ph type="body" sz="quarter" idx="12"/>
          </p:nvPr>
        </p:nvSpPr>
        <p:spPr>
          <a:xfrm>
            <a:off x="4226943" y="1591994"/>
            <a:ext cx="7440667" cy="4558639"/>
          </a:xfrm>
        </p:spPr>
        <p:txBody>
          <a:bodyPr anchor="t">
            <a:normAutofit/>
          </a:bodyPr>
          <a:lstStyle/>
          <a:p>
            <a:pPr>
              <a:lnSpc>
                <a:spcPct val="114000"/>
              </a:lnSpc>
              <a:spcBef>
                <a:spcPts val="1800"/>
              </a:spcBef>
            </a:pPr>
            <a:r>
              <a:rPr lang="en-GB" sz="2200" dirty="0"/>
              <a:t>Imagine I propose to flip a coin.</a:t>
            </a:r>
          </a:p>
          <a:p>
            <a:pPr>
              <a:lnSpc>
                <a:spcPct val="114000"/>
              </a:lnSpc>
              <a:spcBef>
                <a:spcPts val="1800"/>
              </a:spcBef>
            </a:pPr>
            <a:r>
              <a:rPr lang="en-GB" sz="2200" dirty="0"/>
              <a:t>If it is tails </a:t>
            </a:r>
            <a:r>
              <a:rPr lang="en-GB" sz="2200" b="1" dirty="0"/>
              <a:t>you lose</a:t>
            </a:r>
            <a:r>
              <a:rPr lang="en-GB" sz="2200" dirty="0"/>
              <a:t> </a:t>
            </a:r>
            <a:r>
              <a:rPr lang="en-GB" sz="2200" u="sng" dirty="0"/>
              <a:t>CZK500</a:t>
            </a:r>
            <a:r>
              <a:rPr lang="en-GB" sz="2200" dirty="0"/>
              <a:t>. If it is heads </a:t>
            </a:r>
            <a:r>
              <a:rPr lang="en-GB" sz="2200" b="1" dirty="0"/>
              <a:t>you win</a:t>
            </a:r>
            <a:r>
              <a:rPr lang="en-GB" sz="2200" dirty="0"/>
              <a:t> </a:t>
            </a:r>
            <a:r>
              <a:rPr lang="en-GB" sz="2200" u="sng" dirty="0"/>
              <a:t>CZK ??</a:t>
            </a:r>
            <a:r>
              <a:rPr lang="en-GB" sz="2200" dirty="0"/>
              <a:t>.  </a:t>
            </a:r>
          </a:p>
          <a:p>
            <a:pPr>
              <a:lnSpc>
                <a:spcPct val="114000"/>
              </a:lnSpc>
              <a:spcBef>
                <a:spcPts val="1800"/>
              </a:spcBef>
            </a:pPr>
            <a:r>
              <a:rPr lang="en-GB" sz="2200" dirty="0"/>
              <a:t>Tell me how much you would have to gain on winning (if it is heads) in order for this gamble to be acceptable to you?</a:t>
            </a:r>
          </a:p>
          <a:p>
            <a:pPr>
              <a:lnSpc>
                <a:spcPct val="114000"/>
              </a:lnSpc>
              <a:spcBef>
                <a:spcPts val="1800"/>
              </a:spcBef>
            </a:pPr>
            <a:r>
              <a:rPr lang="en-GB" sz="2200" dirty="0"/>
              <a:t>(CZK400?  CZK500?  CZK600? CZK700?  … Any amount – you choose!)</a:t>
            </a:r>
          </a:p>
          <a:p>
            <a:pPr>
              <a:lnSpc>
                <a:spcPct val="114000"/>
              </a:lnSpc>
              <a:spcBef>
                <a:spcPts val="1800"/>
              </a:spcBef>
            </a:pPr>
            <a:endParaRPr lang="en-GB" sz="2200" dirty="0"/>
          </a:p>
          <a:p>
            <a:pPr>
              <a:lnSpc>
                <a:spcPct val="114000"/>
              </a:lnSpc>
              <a:spcBef>
                <a:spcPts val="1800"/>
              </a:spcBef>
            </a:pPr>
            <a:endParaRPr lang="en-GB" sz="2200" dirty="0"/>
          </a:p>
          <a:p>
            <a:pPr>
              <a:lnSpc>
                <a:spcPct val="114000"/>
              </a:lnSpc>
              <a:spcBef>
                <a:spcPts val="1800"/>
              </a:spcBef>
            </a:pPr>
            <a:endParaRPr lang="en-GB" sz="2200" dirty="0"/>
          </a:p>
          <a:p>
            <a:pPr>
              <a:lnSpc>
                <a:spcPct val="114000"/>
              </a:lnSpc>
              <a:spcBef>
                <a:spcPts val="1800"/>
              </a:spcBef>
            </a:pPr>
            <a:endParaRPr lang="en-GB" sz="2200" dirty="0"/>
          </a:p>
          <a:p>
            <a:pPr>
              <a:lnSpc>
                <a:spcPct val="114000"/>
              </a:lnSpc>
              <a:spcBef>
                <a:spcPts val="1800"/>
              </a:spcBef>
            </a:pPr>
            <a:endParaRPr lang="en-GB" sz="2200" dirty="0"/>
          </a:p>
        </p:txBody>
      </p:sp>
    </p:spTree>
    <p:extLst>
      <p:ext uri="{BB962C8B-B14F-4D97-AF65-F5344CB8AC3E}">
        <p14:creationId xmlns:p14="http://schemas.microsoft.com/office/powerpoint/2010/main" val="301893505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1780793" y="3592363"/>
            <a:ext cx="2153032" cy="0"/>
          </a:xfrm>
          <a:prstGeom prst="line">
            <a:avLst/>
          </a:prstGeom>
          <a:ln w="25400">
            <a:solidFill>
              <a:srgbClr val="00FF99"/>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916573" y="3590925"/>
            <a:ext cx="0" cy="2400300"/>
          </a:xfrm>
          <a:prstGeom prst="line">
            <a:avLst/>
          </a:prstGeom>
          <a:ln w="25400">
            <a:solidFill>
              <a:srgbClr val="00FF99"/>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80793" y="4131578"/>
            <a:ext cx="996913" cy="0"/>
          </a:xfrm>
          <a:prstGeom prst="line">
            <a:avLst/>
          </a:prstGeom>
          <a:ln w="25400">
            <a:solidFill>
              <a:srgbClr val="00FF99"/>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77706" y="4131578"/>
            <a:ext cx="0" cy="1840597"/>
          </a:xfrm>
          <a:prstGeom prst="line">
            <a:avLst/>
          </a:prstGeom>
          <a:ln w="25400">
            <a:solidFill>
              <a:srgbClr val="00FF99"/>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750613" y="3865238"/>
            <a:ext cx="1445813" cy="0"/>
          </a:xfrm>
          <a:prstGeom prst="line">
            <a:avLst/>
          </a:prstGeom>
          <a:ln w="25400">
            <a:solidFill>
              <a:srgbClr val="00CC9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196426" y="3865238"/>
            <a:ext cx="0" cy="2106937"/>
          </a:xfrm>
          <a:prstGeom prst="line">
            <a:avLst/>
          </a:prstGeom>
          <a:ln w="25400">
            <a:solidFill>
              <a:srgbClr val="00CC99"/>
            </a:solidFill>
            <a:prstDash val="solid"/>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1743074" y="3364587"/>
            <a:ext cx="3248025" cy="2607588"/>
          </a:xfrm>
          <a:custGeom>
            <a:avLst/>
            <a:gdLst>
              <a:gd name="connsiteX0" fmla="*/ 0 w 4314825"/>
              <a:gd name="connsiteY0" fmla="*/ 3124200 h 3124200"/>
              <a:gd name="connsiteX1" fmla="*/ 342900 w 4314825"/>
              <a:gd name="connsiteY1" fmla="*/ 2409825 h 3124200"/>
              <a:gd name="connsiteX2" fmla="*/ 904875 w 4314825"/>
              <a:gd name="connsiteY2" fmla="*/ 1676400 h 3124200"/>
              <a:gd name="connsiteX3" fmla="*/ 1714500 w 4314825"/>
              <a:gd name="connsiteY3" fmla="*/ 952500 h 3124200"/>
              <a:gd name="connsiteX4" fmla="*/ 3257550 w 4314825"/>
              <a:gd name="connsiteY4" fmla="*/ 238125 h 3124200"/>
              <a:gd name="connsiteX5" fmla="*/ 4314825 w 4314825"/>
              <a:gd name="connsiteY5" fmla="*/ 0 h 3124200"/>
              <a:gd name="connsiteX0" fmla="*/ 0 w 4314825"/>
              <a:gd name="connsiteY0" fmla="*/ 3124200 h 3124200"/>
              <a:gd name="connsiteX1" fmla="*/ 342900 w 4314825"/>
              <a:gd name="connsiteY1" fmla="*/ 2409825 h 3124200"/>
              <a:gd name="connsiteX2" fmla="*/ 904875 w 4314825"/>
              <a:gd name="connsiteY2" fmla="*/ 1676400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42900 w 4314825"/>
              <a:gd name="connsiteY1" fmla="*/ 2409825 h 3124200"/>
              <a:gd name="connsiteX2" fmla="*/ 961351 w 4314825"/>
              <a:gd name="connsiteY2" fmla="*/ 1633859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88081 w 4314825"/>
              <a:gd name="connsiteY1" fmla="*/ 2324744 h 3124200"/>
              <a:gd name="connsiteX2" fmla="*/ 961351 w 4314825"/>
              <a:gd name="connsiteY2" fmla="*/ 1633859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88081 w 4314825"/>
              <a:gd name="connsiteY1" fmla="*/ 2324744 h 3124200"/>
              <a:gd name="connsiteX2" fmla="*/ 927465 w 4314825"/>
              <a:gd name="connsiteY2" fmla="*/ 1601954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09425 w 4314825"/>
              <a:gd name="connsiteY1" fmla="*/ 2133312 h 3124200"/>
              <a:gd name="connsiteX2" fmla="*/ 927465 w 4314825"/>
              <a:gd name="connsiteY2" fmla="*/ 1601954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09425 w 4314825"/>
              <a:gd name="connsiteY1" fmla="*/ 2133312 h 3124200"/>
              <a:gd name="connsiteX2" fmla="*/ 826337 w 4314825"/>
              <a:gd name="connsiteY2" fmla="*/ 1389252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09425 w 4314825"/>
              <a:gd name="connsiteY1" fmla="*/ 2133312 h 3124200"/>
              <a:gd name="connsiteX2" fmla="*/ 826337 w 4314825"/>
              <a:gd name="connsiteY2" fmla="*/ 1389252 h 3124200"/>
              <a:gd name="connsiteX3" fmla="*/ 1624608 w 4314825"/>
              <a:gd name="connsiteY3" fmla="*/ 824879 h 3124200"/>
              <a:gd name="connsiteX4" fmla="*/ 2828925 w 4314825"/>
              <a:gd name="connsiteY4" fmla="*/ 390525 h 3124200"/>
              <a:gd name="connsiteX5" fmla="*/ 4314825 w 4314825"/>
              <a:gd name="connsiteY5" fmla="*/ 0 h 3124200"/>
              <a:gd name="connsiteX0" fmla="*/ 0 w 4348535"/>
              <a:gd name="connsiteY0" fmla="*/ 3028484 h 3028484"/>
              <a:gd name="connsiteX1" fmla="*/ 309425 w 4348535"/>
              <a:gd name="connsiteY1" fmla="*/ 2037596 h 3028484"/>
              <a:gd name="connsiteX2" fmla="*/ 826337 w 4348535"/>
              <a:gd name="connsiteY2" fmla="*/ 1293536 h 3028484"/>
              <a:gd name="connsiteX3" fmla="*/ 1624608 w 4348535"/>
              <a:gd name="connsiteY3" fmla="*/ 729163 h 3028484"/>
              <a:gd name="connsiteX4" fmla="*/ 2828925 w 4348535"/>
              <a:gd name="connsiteY4" fmla="*/ 294809 h 3028484"/>
              <a:gd name="connsiteX5" fmla="*/ 4348535 w 4348535"/>
              <a:gd name="connsiteY5" fmla="*/ 0 h 3028484"/>
              <a:gd name="connsiteX0" fmla="*/ 0 w 4371008"/>
              <a:gd name="connsiteY0" fmla="*/ 2943403 h 2943403"/>
              <a:gd name="connsiteX1" fmla="*/ 309425 w 4371008"/>
              <a:gd name="connsiteY1" fmla="*/ 1952515 h 2943403"/>
              <a:gd name="connsiteX2" fmla="*/ 826337 w 4371008"/>
              <a:gd name="connsiteY2" fmla="*/ 1208455 h 2943403"/>
              <a:gd name="connsiteX3" fmla="*/ 1624608 w 4371008"/>
              <a:gd name="connsiteY3" fmla="*/ 644082 h 2943403"/>
              <a:gd name="connsiteX4" fmla="*/ 2828925 w 4371008"/>
              <a:gd name="connsiteY4" fmla="*/ 209728 h 2943403"/>
              <a:gd name="connsiteX5" fmla="*/ 4371008 w 4371008"/>
              <a:gd name="connsiteY5" fmla="*/ 0 h 2943403"/>
              <a:gd name="connsiteX0" fmla="*/ 0 w 3842891"/>
              <a:gd name="connsiteY0" fmla="*/ 2858322 h 2858322"/>
              <a:gd name="connsiteX1" fmla="*/ 309425 w 3842891"/>
              <a:gd name="connsiteY1" fmla="*/ 1867434 h 2858322"/>
              <a:gd name="connsiteX2" fmla="*/ 826337 w 3842891"/>
              <a:gd name="connsiteY2" fmla="*/ 1123374 h 2858322"/>
              <a:gd name="connsiteX3" fmla="*/ 1624608 w 3842891"/>
              <a:gd name="connsiteY3" fmla="*/ 559001 h 2858322"/>
              <a:gd name="connsiteX4" fmla="*/ 2828925 w 3842891"/>
              <a:gd name="connsiteY4" fmla="*/ 124647 h 2858322"/>
              <a:gd name="connsiteX5" fmla="*/ 3842891 w 3842891"/>
              <a:gd name="connsiteY5" fmla="*/ 0 h 2858322"/>
              <a:gd name="connsiteX0" fmla="*/ 0 w 3831654"/>
              <a:gd name="connsiteY0" fmla="*/ 2911498 h 2911498"/>
              <a:gd name="connsiteX1" fmla="*/ 309425 w 3831654"/>
              <a:gd name="connsiteY1" fmla="*/ 1920610 h 2911498"/>
              <a:gd name="connsiteX2" fmla="*/ 826337 w 3831654"/>
              <a:gd name="connsiteY2" fmla="*/ 1176550 h 2911498"/>
              <a:gd name="connsiteX3" fmla="*/ 1624608 w 3831654"/>
              <a:gd name="connsiteY3" fmla="*/ 612177 h 2911498"/>
              <a:gd name="connsiteX4" fmla="*/ 2828925 w 3831654"/>
              <a:gd name="connsiteY4" fmla="*/ 177823 h 2911498"/>
              <a:gd name="connsiteX5" fmla="*/ 3831654 w 3831654"/>
              <a:gd name="connsiteY5" fmla="*/ 0 h 2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1654" h="2911498">
                <a:moveTo>
                  <a:pt x="0" y="2911498"/>
                </a:moveTo>
                <a:cubicBezTo>
                  <a:pt x="96044" y="2674960"/>
                  <a:pt x="171702" y="2209768"/>
                  <a:pt x="309425" y="1920610"/>
                </a:cubicBezTo>
                <a:cubicBezTo>
                  <a:pt x="447148" y="1631452"/>
                  <a:pt x="607140" y="1394622"/>
                  <a:pt x="826337" y="1176550"/>
                </a:cubicBezTo>
                <a:cubicBezTo>
                  <a:pt x="1045534" y="958478"/>
                  <a:pt x="1290843" y="778631"/>
                  <a:pt x="1624608" y="612177"/>
                </a:cubicBezTo>
                <a:cubicBezTo>
                  <a:pt x="1958373" y="445723"/>
                  <a:pt x="2461084" y="279852"/>
                  <a:pt x="2828925" y="177823"/>
                </a:cubicBezTo>
                <a:cubicBezTo>
                  <a:pt x="3196766" y="75794"/>
                  <a:pt x="3519710" y="39687"/>
                  <a:pt x="3831654" y="0"/>
                </a:cubicBezTo>
              </a:path>
            </a:pathLst>
          </a:cu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p:cNvSpPr>
            <a:spLocks noGrp="1"/>
          </p:cNvSpPr>
          <p:nvPr>
            <p:ph type="body" sz="quarter" idx="11"/>
          </p:nvPr>
        </p:nvSpPr>
        <p:spPr/>
        <p:txBody>
          <a:bodyPr/>
          <a:lstStyle/>
          <a:p>
            <a:r>
              <a:rPr lang="en-GB" dirty="0">
                <a:solidFill>
                  <a:srgbClr val="FA990A"/>
                </a:solidFill>
              </a:rPr>
              <a:t>Behavioural Economics (An Example)</a:t>
            </a:r>
          </a:p>
        </p:txBody>
      </p:sp>
      <p:sp>
        <p:nvSpPr>
          <p:cNvPr id="11" name="TextBox 10"/>
          <p:cNvSpPr txBox="1"/>
          <p:nvPr/>
        </p:nvSpPr>
        <p:spPr>
          <a:xfrm>
            <a:off x="4295955" y="6096000"/>
            <a:ext cx="1190444" cy="400110"/>
          </a:xfrm>
          <a:prstGeom prst="rect">
            <a:avLst/>
          </a:prstGeom>
          <a:noFill/>
        </p:spPr>
        <p:txBody>
          <a:bodyPr wrap="square" rtlCol="0">
            <a:spAutoFit/>
          </a:bodyPr>
          <a:lstStyle/>
          <a:p>
            <a:r>
              <a:rPr lang="en-GB" sz="2000" b="1" dirty="0">
                <a:latin typeface="Segoe Print" panose="02000600000000000000" pitchFamily="2" charset="0"/>
              </a:rPr>
              <a:t>Money</a:t>
            </a:r>
          </a:p>
        </p:txBody>
      </p:sp>
      <p:sp>
        <p:nvSpPr>
          <p:cNvPr id="12" name="TextBox 11"/>
          <p:cNvSpPr txBox="1"/>
          <p:nvPr/>
        </p:nvSpPr>
        <p:spPr>
          <a:xfrm>
            <a:off x="402038" y="2593890"/>
            <a:ext cx="1348575" cy="400110"/>
          </a:xfrm>
          <a:prstGeom prst="rect">
            <a:avLst/>
          </a:prstGeom>
          <a:noFill/>
        </p:spPr>
        <p:txBody>
          <a:bodyPr wrap="square" rtlCol="0">
            <a:spAutoFit/>
          </a:bodyPr>
          <a:lstStyle/>
          <a:p>
            <a:r>
              <a:rPr lang="en-GB" sz="2000" b="1" dirty="0">
                <a:latin typeface="Segoe Print" panose="02000600000000000000" pitchFamily="2" charset="0"/>
              </a:rPr>
              <a:t>“Utility”</a:t>
            </a:r>
          </a:p>
        </p:txBody>
      </p:sp>
      <p:cxnSp>
        <p:nvCxnSpPr>
          <p:cNvPr id="7" name="Straight Arrow Connector 6"/>
          <p:cNvCxnSpPr/>
          <p:nvPr/>
        </p:nvCxnSpPr>
        <p:spPr>
          <a:xfrm flipV="1">
            <a:off x="1743075" y="2590800"/>
            <a:ext cx="9525" cy="3400425"/>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724025" y="5972175"/>
            <a:ext cx="3609975" cy="9525"/>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644982" y="5967567"/>
            <a:ext cx="1102887" cy="584775"/>
          </a:xfrm>
          <a:prstGeom prst="rect">
            <a:avLst/>
          </a:prstGeom>
          <a:noFill/>
        </p:spPr>
        <p:txBody>
          <a:bodyPr vert="horz" wrap="square" rtlCol="0">
            <a:spAutoFit/>
          </a:bodyPr>
          <a:lstStyle/>
          <a:p>
            <a:pPr algn="ctr"/>
            <a:r>
              <a:rPr lang="en-GB" sz="1600" b="1" dirty="0">
                <a:solidFill>
                  <a:srgbClr val="00CC99"/>
                </a:solidFill>
              </a:rPr>
              <a:t>Reference point</a:t>
            </a:r>
          </a:p>
        </p:txBody>
      </p:sp>
      <p:sp>
        <p:nvSpPr>
          <p:cNvPr id="40" name="TextBox 39"/>
          <p:cNvSpPr txBox="1"/>
          <p:nvPr/>
        </p:nvSpPr>
        <p:spPr>
          <a:xfrm>
            <a:off x="1752600" y="1599819"/>
            <a:ext cx="3590926" cy="738664"/>
          </a:xfrm>
          <a:prstGeom prst="rect">
            <a:avLst/>
          </a:prstGeom>
          <a:noFill/>
        </p:spPr>
        <p:txBody>
          <a:bodyPr wrap="square" rtlCol="0">
            <a:spAutoFit/>
          </a:bodyPr>
          <a:lstStyle/>
          <a:p>
            <a:pPr algn="ctr"/>
            <a:r>
              <a:rPr lang="en-GB" sz="2400" b="1" dirty="0">
                <a:latin typeface="Segoe Print" panose="02000600000000000000" pitchFamily="2" charset="0"/>
              </a:rPr>
              <a:t>“Risk Aversion”</a:t>
            </a:r>
          </a:p>
          <a:p>
            <a:pPr algn="ctr"/>
            <a:r>
              <a:rPr lang="en-GB" b="1" dirty="0">
                <a:latin typeface="Segoe Print" panose="02000600000000000000" pitchFamily="2" charset="0"/>
              </a:rPr>
              <a:t>(Conventional Economics)</a:t>
            </a:r>
          </a:p>
        </p:txBody>
      </p:sp>
    </p:spTree>
    <p:extLst>
      <p:ext uri="{BB962C8B-B14F-4D97-AF65-F5344CB8AC3E}">
        <p14:creationId xmlns:p14="http://schemas.microsoft.com/office/powerpoint/2010/main" val="34588675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1780793" y="3592363"/>
            <a:ext cx="2153032" cy="0"/>
          </a:xfrm>
          <a:prstGeom prst="line">
            <a:avLst/>
          </a:prstGeom>
          <a:ln w="25400">
            <a:solidFill>
              <a:srgbClr val="00FF99"/>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916573" y="3590925"/>
            <a:ext cx="0" cy="2400300"/>
          </a:xfrm>
          <a:prstGeom prst="line">
            <a:avLst/>
          </a:prstGeom>
          <a:ln w="25400">
            <a:solidFill>
              <a:srgbClr val="00FF99"/>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80793" y="4131578"/>
            <a:ext cx="996913" cy="0"/>
          </a:xfrm>
          <a:prstGeom prst="line">
            <a:avLst/>
          </a:prstGeom>
          <a:ln w="25400">
            <a:solidFill>
              <a:srgbClr val="00FF99"/>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77706" y="4131578"/>
            <a:ext cx="0" cy="1840597"/>
          </a:xfrm>
          <a:prstGeom prst="line">
            <a:avLst/>
          </a:prstGeom>
          <a:ln w="25400">
            <a:solidFill>
              <a:srgbClr val="00FF99"/>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750613" y="3865238"/>
            <a:ext cx="1445813" cy="0"/>
          </a:xfrm>
          <a:prstGeom prst="line">
            <a:avLst/>
          </a:prstGeom>
          <a:ln w="25400">
            <a:solidFill>
              <a:srgbClr val="00CC9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196426" y="3865238"/>
            <a:ext cx="0" cy="2106937"/>
          </a:xfrm>
          <a:prstGeom prst="line">
            <a:avLst/>
          </a:prstGeom>
          <a:ln w="25400">
            <a:solidFill>
              <a:srgbClr val="00CC99"/>
            </a:solidFill>
            <a:prstDash val="solid"/>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1743074" y="3364587"/>
            <a:ext cx="3248025" cy="2607588"/>
          </a:xfrm>
          <a:custGeom>
            <a:avLst/>
            <a:gdLst>
              <a:gd name="connsiteX0" fmla="*/ 0 w 4314825"/>
              <a:gd name="connsiteY0" fmla="*/ 3124200 h 3124200"/>
              <a:gd name="connsiteX1" fmla="*/ 342900 w 4314825"/>
              <a:gd name="connsiteY1" fmla="*/ 2409825 h 3124200"/>
              <a:gd name="connsiteX2" fmla="*/ 904875 w 4314825"/>
              <a:gd name="connsiteY2" fmla="*/ 1676400 h 3124200"/>
              <a:gd name="connsiteX3" fmla="*/ 1714500 w 4314825"/>
              <a:gd name="connsiteY3" fmla="*/ 952500 h 3124200"/>
              <a:gd name="connsiteX4" fmla="*/ 3257550 w 4314825"/>
              <a:gd name="connsiteY4" fmla="*/ 238125 h 3124200"/>
              <a:gd name="connsiteX5" fmla="*/ 4314825 w 4314825"/>
              <a:gd name="connsiteY5" fmla="*/ 0 h 3124200"/>
              <a:gd name="connsiteX0" fmla="*/ 0 w 4314825"/>
              <a:gd name="connsiteY0" fmla="*/ 3124200 h 3124200"/>
              <a:gd name="connsiteX1" fmla="*/ 342900 w 4314825"/>
              <a:gd name="connsiteY1" fmla="*/ 2409825 h 3124200"/>
              <a:gd name="connsiteX2" fmla="*/ 904875 w 4314825"/>
              <a:gd name="connsiteY2" fmla="*/ 1676400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42900 w 4314825"/>
              <a:gd name="connsiteY1" fmla="*/ 2409825 h 3124200"/>
              <a:gd name="connsiteX2" fmla="*/ 961351 w 4314825"/>
              <a:gd name="connsiteY2" fmla="*/ 1633859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88081 w 4314825"/>
              <a:gd name="connsiteY1" fmla="*/ 2324744 h 3124200"/>
              <a:gd name="connsiteX2" fmla="*/ 961351 w 4314825"/>
              <a:gd name="connsiteY2" fmla="*/ 1633859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88081 w 4314825"/>
              <a:gd name="connsiteY1" fmla="*/ 2324744 h 3124200"/>
              <a:gd name="connsiteX2" fmla="*/ 927465 w 4314825"/>
              <a:gd name="connsiteY2" fmla="*/ 1601954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09425 w 4314825"/>
              <a:gd name="connsiteY1" fmla="*/ 2133312 h 3124200"/>
              <a:gd name="connsiteX2" fmla="*/ 927465 w 4314825"/>
              <a:gd name="connsiteY2" fmla="*/ 1601954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09425 w 4314825"/>
              <a:gd name="connsiteY1" fmla="*/ 2133312 h 3124200"/>
              <a:gd name="connsiteX2" fmla="*/ 826337 w 4314825"/>
              <a:gd name="connsiteY2" fmla="*/ 1389252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09425 w 4314825"/>
              <a:gd name="connsiteY1" fmla="*/ 2133312 h 3124200"/>
              <a:gd name="connsiteX2" fmla="*/ 826337 w 4314825"/>
              <a:gd name="connsiteY2" fmla="*/ 1389252 h 3124200"/>
              <a:gd name="connsiteX3" fmla="*/ 1624608 w 4314825"/>
              <a:gd name="connsiteY3" fmla="*/ 824879 h 3124200"/>
              <a:gd name="connsiteX4" fmla="*/ 2828925 w 4314825"/>
              <a:gd name="connsiteY4" fmla="*/ 390525 h 3124200"/>
              <a:gd name="connsiteX5" fmla="*/ 4314825 w 4314825"/>
              <a:gd name="connsiteY5" fmla="*/ 0 h 3124200"/>
              <a:gd name="connsiteX0" fmla="*/ 0 w 4348535"/>
              <a:gd name="connsiteY0" fmla="*/ 3028484 h 3028484"/>
              <a:gd name="connsiteX1" fmla="*/ 309425 w 4348535"/>
              <a:gd name="connsiteY1" fmla="*/ 2037596 h 3028484"/>
              <a:gd name="connsiteX2" fmla="*/ 826337 w 4348535"/>
              <a:gd name="connsiteY2" fmla="*/ 1293536 h 3028484"/>
              <a:gd name="connsiteX3" fmla="*/ 1624608 w 4348535"/>
              <a:gd name="connsiteY3" fmla="*/ 729163 h 3028484"/>
              <a:gd name="connsiteX4" fmla="*/ 2828925 w 4348535"/>
              <a:gd name="connsiteY4" fmla="*/ 294809 h 3028484"/>
              <a:gd name="connsiteX5" fmla="*/ 4348535 w 4348535"/>
              <a:gd name="connsiteY5" fmla="*/ 0 h 3028484"/>
              <a:gd name="connsiteX0" fmla="*/ 0 w 4371008"/>
              <a:gd name="connsiteY0" fmla="*/ 2943403 h 2943403"/>
              <a:gd name="connsiteX1" fmla="*/ 309425 w 4371008"/>
              <a:gd name="connsiteY1" fmla="*/ 1952515 h 2943403"/>
              <a:gd name="connsiteX2" fmla="*/ 826337 w 4371008"/>
              <a:gd name="connsiteY2" fmla="*/ 1208455 h 2943403"/>
              <a:gd name="connsiteX3" fmla="*/ 1624608 w 4371008"/>
              <a:gd name="connsiteY3" fmla="*/ 644082 h 2943403"/>
              <a:gd name="connsiteX4" fmla="*/ 2828925 w 4371008"/>
              <a:gd name="connsiteY4" fmla="*/ 209728 h 2943403"/>
              <a:gd name="connsiteX5" fmla="*/ 4371008 w 4371008"/>
              <a:gd name="connsiteY5" fmla="*/ 0 h 2943403"/>
              <a:gd name="connsiteX0" fmla="*/ 0 w 3842891"/>
              <a:gd name="connsiteY0" fmla="*/ 2858322 h 2858322"/>
              <a:gd name="connsiteX1" fmla="*/ 309425 w 3842891"/>
              <a:gd name="connsiteY1" fmla="*/ 1867434 h 2858322"/>
              <a:gd name="connsiteX2" fmla="*/ 826337 w 3842891"/>
              <a:gd name="connsiteY2" fmla="*/ 1123374 h 2858322"/>
              <a:gd name="connsiteX3" fmla="*/ 1624608 w 3842891"/>
              <a:gd name="connsiteY3" fmla="*/ 559001 h 2858322"/>
              <a:gd name="connsiteX4" fmla="*/ 2828925 w 3842891"/>
              <a:gd name="connsiteY4" fmla="*/ 124647 h 2858322"/>
              <a:gd name="connsiteX5" fmla="*/ 3842891 w 3842891"/>
              <a:gd name="connsiteY5" fmla="*/ 0 h 2858322"/>
              <a:gd name="connsiteX0" fmla="*/ 0 w 3831654"/>
              <a:gd name="connsiteY0" fmla="*/ 2911498 h 2911498"/>
              <a:gd name="connsiteX1" fmla="*/ 309425 w 3831654"/>
              <a:gd name="connsiteY1" fmla="*/ 1920610 h 2911498"/>
              <a:gd name="connsiteX2" fmla="*/ 826337 w 3831654"/>
              <a:gd name="connsiteY2" fmla="*/ 1176550 h 2911498"/>
              <a:gd name="connsiteX3" fmla="*/ 1624608 w 3831654"/>
              <a:gd name="connsiteY3" fmla="*/ 612177 h 2911498"/>
              <a:gd name="connsiteX4" fmla="*/ 2828925 w 3831654"/>
              <a:gd name="connsiteY4" fmla="*/ 177823 h 2911498"/>
              <a:gd name="connsiteX5" fmla="*/ 3831654 w 3831654"/>
              <a:gd name="connsiteY5" fmla="*/ 0 h 2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1654" h="2911498">
                <a:moveTo>
                  <a:pt x="0" y="2911498"/>
                </a:moveTo>
                <a:cubicBezTo>
                  <a:pt x="96044" y="2674960"/>
                  <a:pt x="171702" y="2209768"/>
                  <a:pt x="309425" y="1920610"/>
                </a:cubicBezTo>
                <a:cubicBezTo>
                  <a:pt x="447148" y="1631452"/>
                  <a:pt x="607140" y="1394622"/>
                  <a:pt x="826337" y="1176550"/>
                </a:cubicBezTo>
                <a:cubicBezTo>
                  <a:pt x="1045534" y="958478"/>
                  <a:pt x="1290843" y="778631"/>
                  <a:pt x="1624608" y="612177"/>
                </a:cubicBezTo>
                <a:cubicBezTo>
                  <a:pt x="1958373" y="445723"/>
                  <a:pt x="2461084" y="279852"/>
                  <a:pt x="2828925" y="177823"/>
                </a:cubicBezTo>
                <a:cubicBezTo>
                  <a:pt x="3196766" y="75794"/>
                  <a:pt x="3519710" y="39687"/>
                  <a:pt x="3831654" y="0"/>
                </a:cubicBezTo>
              </a:path>
            </a:pathLst>
          </a:cu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p:cNvSpPr>
            <a:spLocks noGrp="1"/>
          </p:cNvSpPr>
          <p:nvPr>
            <p:ph type="body" sz="quarter" idx="11"/>
          </p:nvPr>
        </p:nvSpPr>
        <p:spPr/>
        <p:txBody>
          <a:bodyPr/>
          <a:lstStyle/>
          <a:p>
            <a:r>
              <a:rPr lang="en-GB" dirty="0">
                <a:solidFill>
                  <a:srgbClr val="FA990A"/>
                </a:solidFill>
              </a:rPr>
              <a:t>Behavioural Economics (An Example)</a:t>
            </a:r>
          </a:p>
        </p:txBody>
      </p:sp>
      <p:sp>
        <p:nvSpPr>
          <p:cNvPr id="11" name="TextBox 10"/>
          <p:cNvSpPr txBox="1"/>
          <p:nvPr/>
        </p:nvSpPr>
        <p:spPr>
          <a:xfrm>
            <a:off x="4295955" y="6096000"/>
            <a:ext cx="1190444" cy="400110"/>
          </a:xfrm>
          <a:prstGeom prst="rect">
            <a:avLst/>
          </a:prstGeom>
          <a:noFill/>
        </p:spPr>
        <p:txBody>
          <a:bodyPr wrap="square" rtlCol="0">
            <a:spAutoFit/>
          </a:bodyPr>
          <a:lstStyle/>
          <a:p>
            <a:r>
              <a:rPr lang="en-GB" sz="2000" b="1" dirty="0">
                <a:latin typeface="Segoe Print" panose="02000600000000000000" pitchFamily="2" charset="0"/>
              </a:rPr>
              <a:t>Money</a:t>
            </a:r>
          </a:p>
        </p:txBody>
      </p:sp>
      <p:sp>
        <p:nvSpPr>
          <p:cNvPr id="12" name="TextBox 11"/>
          <p:cNvSpPr txBox="1"/>
          <p:nvPr/>
        </p:nvSpPr>
        <p:spPr>
          <a:xfrm>
            <a:off x="402038" y="2593890"/>
            <a:ext cx="1348575" cy="400110"/>
          </a:xfrm>
          <a:prstGeom prst="rect">
            <a:avLst/>
          </a:prstGeom>
          <a:noFill/>
        </p:spPr>
        <p:txBody>
          <a:bodyPr wrap="square" rtlCol="0">
            <a:spAutoFit/>
          </a:bodyPr>
          <a:lstStyle/>
          <a:p>
            <a:r>
              <a:rPr lang="en-GB" sz="2000" b="1" dirty="0">
                <a:latin typeface="Segoe Print" panose="02000600000000000000" pitchFamily="2" charset="0"/>
              </a:rPr>
              <a:t>“Utility”</a:t>
            </a:r>
          </a:p>
        </p:txBody>
      </p:sp>
      <p:cxnSp>
        <p:nvCxnSpPr>
          <p:cNvPr id="7" name="Straight Arrow Connector 6"/>
          <p:cNvCxnSpPr/>
          <p:nvPr/>
        </p:nvCxnSpPr>
        <p:spPr>
          <a:xfrm flipV="1">
            <a:off x="1743075" y="2590800"/>
            <a:ext cx="9525" cy="3400425"/>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724025" y="5972175"/>
            <a:ext cx="3609975" cy="9525"/>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endCxn id="66" idx="2"/>
          </p:cNvCxnSpPr>
          <p:nvPr/>
        </p:nvCxnSpPr>
        <p:spPr>
          <a:xfrm>
            <a:off x="7316390" y="5402238"/>
            <a:ext cx="1214400" cy="9440"/>
          </a:xfrm>
          <a:prstGeom prst="line">
            <a:avLst/>
          </a:prstGeom>
          <a:ln w="25400">
            <a:solidFill>
              <a:srgbClr val="00FF99"/>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endCxn id="66" idx="2"/>
          </p:cNvCxnSpPr>
          <p:nvPr/>
        </p:nvCxnSpPr>
        <p:spPr>
          <a:xfrm flipV="1">
            <a:off x="8530790" y="5411678"/>
            <a:ext cx="0" cy="579547"/>
          </a:xfrm>
          <a:prstGeom prst="line">
            <a:avLst/>
          </a:prstGeom>
          <a:ln w="25400">
            <a:solidFill>
              <a:srgbClr val="00FF99"/>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306865" y="4429739"/>
            <a:ext cx="1593443" cy="0"/>
          </a:xfrm>
          <a:prstGeom prst="line">
            <a:avLst/>
          </a:prstGeom>
          <a:ln w="25400">
            <a:solidFill>
              <a:srgbClr val="00CC99"/>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66" idx="0"/>
          </p:cNvCxnSpPr>
          <p:nvPr/>
        </p:nvCxnSpPr>
        <p:spPr>
          <a:xfrm flipH="1">
            <a:off x="8906664" y="4420009"/>
            <a:ext cx="12694" cy="1523971"/>
          </a:xfrm>
          <a:prstGeom prst="line">
            <a:avLst/>
          </a:prstGeom>
          <a:ln w="25400">
            <a:solidFill>
              <a:srgbClr val="00CC99"/>
            </a:solidFill>
            <a:prstDash val="solid"/>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9847010" y="6095822"/>
            <a:ext cx="1145846" cy="400110"/>
          </a:xfrm>
          <a:prstGeom prst="rect">
            <a:avLst/>
          </a:prstGeom>
          <a:noFill/>
        </p:spPr>
        <p:txBody>
          <a:bodyPr wrap="square" rtlCol="0">
            <a:spAutoFit/>
          </a:bodyPr>
          <a:lstStyle/>
          <a:p>
            <a:r>
              <a:rPr lang="en-GB" sz="2000" b="1" dirty="0">
                <a:latin typeface="Segoe Print" panose="02000600000000000000" pitchFamily="2" charset="0"/>
              </a:rPr>
              <a:t>Money</a:t>
            </a:r>
          </a:p>
        </p:txBody>
      </p:sp>
      <p:sp>
        <p:nvSpPr>
          <p:cNvPr id="55" name="TextBox 54"/>
          <p:cNvSpPr txBox="1"/>
          <p:nvPr/>
        </p:nvSpPr>
        <p:spPr>
          <a:xfrm>
            <a:off x="6092465" y="2593006"/>
            <a:ext cx="1212413" cy="400110"/>
          </a:xfrm>
          <a:prstGeom prst="rect">
            <a:avLst/>
          </a:prstGeom>
          <a:noFill/>
        </p:spPr>
        <p:txBody>
          <a:bodyPr wrap="square" rtlCol="0">
            <a:spAutoFit/>
          </a:bodyPr>
          <a:lstStyle/>
          <a:p>
            <a:r>
              <a:rPr lang="en-GB" sz="2000" b="1" dirty="0">
                <a:latin typeface="Segoe Print" panose="02000600000000000000" pitchFamily="2" charset="0"/>
              </a:rPr>
              <a:t>“Value”</a:t>
            </a:r>
          </a:p>
        </p:txBody>
      </p:sp>
      <p:cxnSp>
        <p:nvCxnSpPr>
          <p:cNvPr id="56" name="Straight Arrow Connector 55"/>
          <p:cNvCxnSpPr/>
          <p:nvPr/>
        </p:nvCxnSpPr>
        <p:spPr>
          <a:xfrm flipV="1">
            <a:off x="7306865" y="2571750"/>
            <a:ext cx="9525" cy="3400425"/>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rot="10800000">
            <a:off x="7647774" y="4420009"/>
            <a:ext cx="1271584" cy="1402942"/>
          </a:xfrm>
          <a:custGeom>
            <a:avLst/>
            <a:gdLst>
              <a:gd name="connsiteX0" fmla="*/ 0 w 4314825"/>
              <a:gd name="connsiteY0" fmla="*/ 3124200 h 3124200"/>
              <a:gd name="connsiteX1" fmla="*/ 342900 w 4314825"/>
              <a:gd name="connsiteY1" fmla="*/ 2409825 h 3124200"/>
              <a:gd name="connsiteX2" fmla="*/ 904875 w 4314825"/>
              <a:gd name="connsiteY2" fmla="*/ 1676400 h 3124200"/>
              <a:gd name="connsiteX3" fmla="*/ 1714500 w 4314825"/>
              <a:gd name="connsiteY3" fmla="*/ 952500 h 3124200"/>
              <a:gd name="connsiteX4" fmla="*/ 3257550 w 4314825"/>
              <a:gd name="connsiteY4" fmla="*/ 238125 h 3124200"/>
              <a:gd name="connsiteX5" fmla="*/ 4314825 w 4314825"/>
              <a:gd name="connsiteY5" fmla="*/ 0 h 3124200"/>
              <a:gd name="connsiteX0" fmla="*/ 0 w 4314825"/>
              <a:gd name="connsiteY0" fmla="*/ 3124200 h 3124200"/>
              <a:gd name="connsiteX1" fmla="*/ 342900 w 4314825"/>
              <a:gd name="connsiteY1" fmla="*/ 2409825 h 3124200"/>
              <a:gd name="connsiteX2" fmla="*/ 904875 w 4314825"/>
              <a:gd name="connsiteY2" fmla="*/ 1676400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42900 w 4314825"/>
              <a:gd name="connsiteY1" fmla="*/ 2409825 h 3124200"/>
              <a:gd name="connsiteX2" fmla="*/ 961351 w 4314825"/>
              <a:gd name="connsiteY2" fmla="*/ 1633859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88081 w 4314825"/>
              <a:gd name="connsiteY1" fmla="*/ 2324744 h 3124200"/>
              <a:gd name="connsiteX2" fmla="*/ 961351 w 4314825"/>
              <a:gd name="connsiteY2" fmla="*/ 1633859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88081 w 4314825"/>
              <a:gd name="connsiteY1" fmla="*/ 2324744 h 3124200"/>
              <a:gd name="connsiteX2" fmla="*/ 927465 w 4314825"/>
              <a:gd name="connsiteY2" fmla="*/ 1601954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09425 w 4314825"/>
              <a:gd name="connsiteY1" fmla="*/ 2133312 h 3124200"/>
              <a:gd name="connsiteX2" fmla="*/ 927465 w 4314825"/>
              <a:gd name="connsiteY2" fmla="*/ 1601954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09425 w 4314825"/>
              <a:gd name="connsiteY1" fmla="*/ 2133312 h 3124200"/>
              <a:gd name="connsiteX2" fmla="*/ 826337 w 4314825"/>
              <a:gd name="connsiteY2" fmla="*/ 1389252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09425 w 4314825"/>
              <a:gd name="connsiteY1" fmla="*/ 2133312 h 3124200"/>
              <a:gd name="connsiteX2" fmla="*/ 826337 w 4314825"/>
              <a:gd name="connsiteY2" fmla="*/ 1389252 h 3124200"/>
              <a:gd name="connsiteX3" fmla="*/ 1624608 w 4314825"/>
              <a:gd name="connsiteY3" fmla="*/ 824879 h 3124200"/>
              <a:gd name="connsiteX4" fmla="*/ 2828925 w 4314825"/>
              <a:gd name="connsiteY4" fmla="*/ 390525 h 3124200"/>
              <a:gd name="connsiteX5" fmla="*/ 4314825 w 4314825"/>
              <a:gd name="connsiteY5" fmla="*/ 0 h 3124200"/>
              <a:gd name="connsiteX0" fmla="*/ 0 w 4348535"/>
              <a:gd name="connsiteY0" fmla="*/ 3028484 h 3028484"/>
              <a:gd name="connsiteX1" fmla="*/ 309425 w 4348535"/>
              <a:gd name="connsiteY1" fmla="*/ 2037596 h 3028484"/>
              <a:gd name="connsiteX2" fmla="*/ 826337 w 4348535"/>
              <a:gd name="connsiteY2" fmla="*/ 1293536 h 3028484"/>
              <a:gd name="connsiteX3" fmla="*/ 1624608 w 4348535"/>
              <a:gd name="connsiteY3" fmla="*/ 729163 h 3028484"/>
              <a:gd name="connsiteX4" fmla="*/ 2828925 w 4348535"/>
              <a:gd name="connsiteY4" fmla="*/ 294809 h 3028484"/>
              <a:gd name="connsiteX5" fmla="*/ 4348535 w 4348535"/>
              <a:gd name="connsiteY5" fmla="*/ 0 h 3028484"/>
              <a:gd name="connsiteX0" fmla="*/ 0 w 4371008"/>
              <a:gd name="connsiteY0" fmla="*/ 2943403 h 2943403"/>
              <a:gd name="connsiteX1" fmla="*/ 309425 w 4371008"/>
              <a:gd name="connsiteY1" fmla="*/ 1952515 h 2943403"/>
              <a:gd name="connsiteX2" fmla="*/ 826337 w 4371008"/>
              <a:gd name="connsiteY2" fmla="*/ 1208455 h 2943403"/>
              <a:gd name="connsiteX3" fmla="*/ 1624608 w 4371008"/>
              <a:gd name="connsiteY3" fmla="*/ 644082 h 2943403"/>
              <a:gd name="connsiteX4" fmla="*/ 2828925 w 4371008"/>
              <a:gd name="connsiteY4" fmla="*/ 209728 h 2943403"/>
              <a:gd name="connsiteX5" fmla="*/ 4371008 w 4371008"/>
              <a:gd name="connsiteY5" fmla="*/ 0 h 2943403"/>
              <a:gd name="connsiteX0" fmla="*/ 0 w 3842891"/>
              <a:gd name="connsiteY0" fmla="*/ 2858322 h 2858322"/>
              <a:gd name="connsiteX1" fmla="*/ 309425 w 3842891"/>
              <a:gd name="connsiteY1" fmla="*/ 1867434 h 2858322"/>
              <a:gd name="connsiteX2" fmla="*/ 826337 w 3842891"/>
              <a:gd name="connsiteY2" fmla="*/ 1123374 h 2858322"/>
              <a:gd name="connsiteX3" fmla="*/ 1624608 w 3842891"/>
              <a:gd name="connsiteY3" fmla="*/ 559001 h 2858322"/>
              <a:gd name="connsiteX4" fmla="*/ 2828925 w 3842891"/>
              <a:gd name="connsiteY4" fmla="*/ 124647 h 2858322"/>
              <a:gd name="connsiteX5" fmla="*/ 3842891 w 3842891"/>
              <a:gd name="connsiteY5" fmla="*/ 0 h 2858322"/>
              <a:gd name="connsiteX0" fmla="*/ 0 w 3831654"/>
              <a:gd name="connsiteY0" fmla="*/ 2911498 h 2911498"/>
              <a:gd name="connsiteX1" fmla="*/ 309425 w 3831654"/>
              <a:gd name="connsiteY1" fmla="*/ 1920610 h 2911498"/>
              <a:gd name="connsiteX2" fmla="*/ 826337 w 3831654"/>
              <a:gd name="connsiteY2" fmla="*/ 1176550 h 2911498"/>
              <a:gd name="connsiteX3" fmla="*/ 1624608 w 3831654"/>
              <a:gd name="connsiteY3" fmla="*/ 612177 h 2911498"/>
              <a:gd name="connsiteX4" fmla="*/ 2828925 w 3831654"/>
              <a:gd name="connsiteY4" fmla="*/ 177823 h 2911498"/>
              <a:gd name="connsiteX5" fmla="*/ 3831654 w 3831654"/>
              <a:gd name="connsiteY5" fmla="*/ 0 h 2911498"/>
              <a:gd name="connsiteX0" fmla="*/ 0 w 3831654"/>
              <a:gd name="connsiteY0" fmla="*/ 2911498 h 2911498"/>
              <a:gd name="connsiteX1" fmla="*/ 534308 w 3831654"/>
              <a:gd name="connsiteY1" fmla="*/ 1920609 h 2911498"/>
              <a:gd name="connsiteX2" fmla="*/ 826337 w 3831654"/>
              <a:gd name="connsiteY2" fmla="*/ 1176550 h 2911498"/>
              <a:gd name="connsiteX3" fmla="*/ 1624608 w 3831654"/>
              <a:gd name="connsiteY3" fmla="*/ 612177 h 2911498"/>
              <a:gd name="connsiteX4" fmla="*/ 2828925 w 3831654"/>
              <a:gd name="connsiteY4" fmla="*/ 177823 h 2911498"/>
              <a:gd name="connsiteX5" fmla="*/ 3831654 w 3831654"/>
              <a:gd name="connsiteY5" fmla="*/ 0 h 2911498"/>
              <a:gd name="connsiteX0" fmla="*/ 0 w 3831654"/>
              <a:gd name="connsiteY0" fmla="*/ 2911498 h 2911498"/>
              <a:gd name="connsiteX1" fmla="*/ 534308 w 3831654"/>
              <a:gd name="connsiteY1" fmla="*/ 1920609 h 2911498"/>
              <a:gd name="connsiteX2" fmla="*/ 1189608 w 3831654"/>
              <a:gd name="connsiteY2" fmla="*/ 1248755 h 2911498"/>
              <a:gd name="connsiteX3" fmla="*/ 1624608 w 3831654"/>
              <a:gd name="connsiteY3" fmla="*/ 612177 h 2911498"/>
              <a:gd name="connsiteX4" fmla="*/ 2828925 w 3831654"/>
              <a:gd name="connsiteY4" fmla="*/ 177823 h 2911498"/>
              <a:gd name="connsiteX5" fmla="*/ 3831654 w 3831654"/>
              <a:gd name="connsiteY5" fmla="*/ 0 h 2911498"/>
              <a:gd name="connsiteX0" fmla="*/ 0 w 3831654"/>
              <a:gd name="connsiteY0" fmla="*/ 2911498 h 2911498"/>
              <a:gd name="connsiteX1" fmla="*/ 534308 w 3831654"/>
              <a:gd name="connsiteY1" fmla="*/ 1920609 h 2911498"/>
              <a:gd name="connsiteX2" fmla="*/ 1189608 w 3831654"/>
              <a:gd name="connsiteY2" fmla="*/ 1248755 h 2911498"/>
              <a:gd name="connsiteX3" fmla="*/ 1849491 w 3831654"/>
              <a:gd name="connsiteY3" fmla="*/ 756588 h 2911498"/>
              <a:gd name="connsiteX4" fmla="*/ 2828925 w 3831654"/>
              <a:gd name="connsiteY4" fmla="*/ 177823 h 2911498"/>
              <a:gd name="connsiteX5" fmla="*/ 3831654 w 3831654"/>
              <a:gd name="connsiteY5" fmla="*/ 0 h 2911498"/>
              <a:gd name="connsiteX0" fmla="*/ 0 w 3831654"/>
              <a:gd name="connsiteY0" fmla="*/ 2911498 h 2911498"/>
              <a:gd name="connsiteX1" fmla="*/ 534308 w 3831654"/>
              <a:gd name="connsiteY1" fmla="*/ 1920609 h 2911498"/>
              <a:gd name="connsiteX2" fmla="*/ 1189608 w 3831654"/>
              <a:gd name="connsiteY2" fmla="*/ 1248755 h 2911498"/>
              <a:gd name="connsiteX3" fmla="*/ 1849491 w 3831654"/>
              <a:gd name="connsiteY3" fmla="*/ 756588 h 2911498"/>
              <a:gd name="connsiteX4" fmla="*/ 2932718 w 3831654"/>
              <a:gd name="connsiteY4" fmla="*/ 322234 h 2911498"/>
              <a:gd name="connsiteX5" fmla="*/ 3831654 w 3831654"/>
              <a:gd name="connsiteY5" fmla="*/ 0 h 2911498"/>
              <a:gd name="connsiteX0" fmla="*/ 0 w 3779758"/>
              <a:gd name="connsiteY0" fmla="*/ 2658780 h 2658780"/>
              <a:gd name="connsiteX1" fmla="*/ 534308 w 3779758"/>
              <a:gd name="connsiteY1" fmla="*/ 1667891 h 2658780"/>
              <a:gd name="connsiteX2" fmla="*/ 1189608 w 3779758"/>
              <a:gd name="connsiteY2" fmla="*/ 996037 h 2658780"/>
              <a:gd name="connsiteX3" fmla="*/ 1849491 w 3779758"/>
              <a:gd name="connsiteY3" fmla="*/ 503870 h 2658780"/>
              <a:gd name="connsiteX4" fmla="*/ 2932718 w 3779758"/>
              <a:gd name="connsiteY4" fmla="*/ 69516 h 2658780"/>
              <a:gd name="connsiteX5" fmla="*/ 3779758 w 3779758"/>
              <a:gd name="connsiteY5" fmla="*/ 0 h 2658780"/>
              <a:gd name="connsiteX0" fmla="*/ 0 w 3779758"/>
              <a:gd name="connsiteY0" fmla="*/ 2658780 h 2658780"/>
              <a:gd name="connsiteX1" fmla="*/ 534308 w 3779758"/>
              <a:gd name="connsiteY1" fmla="*/ 1667891 h 2658780"/>
              <a:gd name="connsiteX2" fmla="*/ 1189608 w 3779758"/>
              <a:gd name="connsiteY2" fmla="*/ 996037 h 2658780"/>
              <a:gd name="connsiteX3" fmla="*/ 1849491 w 3779758"/>
              <a:gd name="connsiteY3" fmla="*/ 503870 h 2658780"/>
              <a:gd name="connsiteX4" fmla="*/ 2863523 w 3779758"/>
              <a:gd name="connsiteY4" fmla="*/ 195875 h 2658780"/>
              <a:gd name="connsiteX5" fmla="*/ 3779758 w 3779758"/>
              <a:gd name="connsiteY5" fmla="*/ 0 h 2658780"/>
              <a:gd name="connsiteX0" fmla="*/ 0 w 3779758"/>
              <a:gd name="connsiteY0" fmla="*/ 2658780 h 2658780"/>
              <a:gd name="connsiteX1" fmla="*/ 534308 w 3779758"/>
              <a:gd name="connsiteY1" fmla="*/ 1667891 h 2658780"/>
              <a:gd name="connsiteX2" fmla="*/ 1189608 w 3779758"/>
              <a:gd name="connsiteY2" fmla="*/ 996037 h 2658780"/>
              <a:gd name="connsiteX3" fmla="*/ 1849491 w 3779758"/>
              <a:gd name="connsiteY3" fmla="*/ 503870 h 2658780"/>
              <a:gd name="connsiteX4" fmla="*/ 2742432 w 3779758"/>
              <a:gd name="connsiteY4" fmla="*/ 123670 h 2658780"/>
              <a:gd name="connsiteX5" fmla="*/ 3779758 w 3779758"/>
              <a:gd name="connsiteY5" fmla="*/ 0 h 2658780"/>
              <a:gd name="connsiteX0" fmla="*/ 0 w 3779758"/>
              <a:gd name="connsiteY0" fmla="*/ 2658780 h 2658780"/>
              <a:gd name="connsiteX1" fmla="*/ 534308 w 3779758"/>
              <a:gd name="connsiteY1" fmla="*/ 1667891 h 2658780"/>
              <a:gd name="connsiteX2" fmla="*/ 1189608 w 3779758"/>
              <a:gd name="connsiteY2" fmla="*/ 996037 h 2658780"/>
              <a:gd name="connsiteX3" fmla="*/ 1849491 w 3779758"/>
              <a:gd name="connsiteY3" fmla="*/ 503870 h 2658780"/>
              <a:gd name="connsiteX4" fmla="*/ 2655939 w 3779758"/>
              <a:gd name="connsiteY4" fmla="*/ 213926 h 2658780"/>
              <a:gd name="connsiteX5" fmla="*/ 3779758 w 3779758"/>
              <a:gd name="connsiteY5" fmla="*/ 0 h 2658780"/>
              <a:gd name="connsiteX0" fmla="*/ 0 w 3779758"/>
              <a:gd name="connsiteY0" fmla="*/ 2658780 h 2658780"/>
              <a:gd name="connsiteX1" fmla="*/ 534308 w 3779758"/>
              <a:gd name="connsiteY1" fmla="*/ 1667891 h 2658780"/>
              <a:gd name="connsiteX2" fmla="*/ 1189608 w 3779758"/>
              <a:gd name="connsiteY2" fmla="*/ 996037 h 2658780"/>
              <a:gd name="connsiteX3" fmla="*/ 1762998 w 3779758"/>
              <a:gd name="connsiteY3" fmla="*/ 576075 h 2658780"/>
              <a:gd name="connsiteX4" fmla="*/ 2655939 w 3779758"/>
              <a:gd name="connsiteY4" fmla="*/ 213926 h 2658780"/>
              <a:gd name="connsiteX5" fmla="*/ 3779758 w 3779758"/>
              <a:gd name="connsiteY5" fmla="*/ 0 h 2658780"/>
              <a:gd name="connsiteX0" fmla="*/ 0 w 3779758"/>
              <a:gd name="connsiteY0" fmla="*/ 2658780 h 2658780"/>
              <a:gd name="connsiteX1" fmla="*/ 534308 w 3779758"/>
              <a:gd name="connsiteY1" fmla="*/ 1667891 h 2658780"/>
              <a:gd name="connsiteX2" fmla="*/ 1155011 w 3779758"/>
              <a:gd name="connsiteY2" fmla="*/ 923833 h 2658780"/>
              <a:gd name="connsiteX3" fmla="*/ 1762998 w 3779758"/>
              <a:gd name="connsiteY3" fmla="*/ 576075 h 2658780"/>
              <a:gd name="connsiteX4" fmla="*/ 2655939 w 3779758"/>
              <a:gd name="connsiteY4" fmla="*/ 213926 h 2658780"/>
              <a:gd name="connsiteX5" fmla="*/ 3779758 w 3779758"/>
              <a:gd name="connsiteY5" fmla="*/ 0 h 2658780"/>
              <a:gd name="connsiteX0" fmla="*/ 0 w 3779758"/>
              <a:gd name="connsiteY0" fmla="*/ 2658780 h 2658780"/>
              <a:gd name="connsiteX1" fmla="*/ 517009 w 3779758"/>
              <a:gd name="connsiteY1" fmla="*/ 1631789 h 2658780"/>
              <a:gd name="connsiteX2" fmla="*/ 1155011 w 3779758"/>
              <a:gd name="connsiteY2" fmla="*/ 923833 h 2658780"/>
              <a:gd name="connsiteX3" fmla="*/ 1762998 w 3779758"/>
              <a:gd name="connsiteY3" fmla="*/ 576075 h 2658780"/>
              <a:gd name="connsiteX4" fmla="*/ 2655939 w 3779758"/>
              <a:gd name="connsiteY4" fmla="*/ 213926 h 2658780"/>
              <a:gd name="connsiteX5" fmla="*/ 3779758 w 3779758"/>
              <a:gd name="connsiteY5" fmla="*/ 0 h 2658780"/>
              <a:gd name="connsiteX0" fmla="*/ 0 w 3779758"/>
              <a:gd name="connsiteY0" fmla="*/ 2658780 h 2658780"/>
              <a:gd name="connsiteX1" fmla="*/ 517009 w 3779758"/>
              <a:gd name="connsiteY1" fmla="*/ 1631789 h 2658780"/>
              <a:gd name="connsiteX2" fmla="*/ 1155011 w 3779758"/>
              <a:gd name="connsiteY2" fmla="*/ 923833 h 2658780"/>
              <a:gd name="connsiteX3" fmla="*/ 1797595 w 3779758"/>
              <a:gd name="connsiteY3" fmla="*/ 503870 h 2658780"/>
              <a:gd name="connsiteX4" fmla="*/ 2655939 w 3779758"/>
              <a:gd name="connsiteY4" fmla="*/ 213926 h 2658780"/>
              <a:gd name="connsiteX5" fmla="*/ 3779758 w 3779758"/>
              <a:gd name="connsiteY5" fmla="*/ 0 h 2658780"/>
              <a:gd name="connsiteX0" fmla="*/ 0 w 3779758"/>
              <a:gd name="connsiteY0" fmla="*/ 2658780 h 2658780"/>
              <a:gd name="connsiteX1" fmla="*/ 375445 w 3779758"/>
              <a:gd name="connsiteY1" fmla="*/ 1541533 h 2658780"/>
              <a:gd name="connsiteX2" fmla="*/ 1155011 w 3779758"/>
              <a:gd name="connsiteY2" fmla="*/ 923833 h 2658780"/>
              <a:gd name="connsiteX3" fmla="*/ 1797595 w 3779758"/>
              <a:gd name="connsiteY3" fmla="*/ 503870 h 2658780"/>
              <a:gd name="connsiteX4" fmla="*/ 2655939 w 3779758"/>
              <a:gd name="connsiteY4" fmla="*/ 213926 h 2658780"/>
              <a:gd name="connsiteX5" fmla="*/ 3779758 w 3779758"/>
              <a:gd name="connsiteY5" fmla="*/ 0 h 2658780"/>
              <a:gd name="connsiteX0" fmla="*/ 0 w 3779758"/>
              <a:gd name="connsiteY0" fmla="*/ 2658780 h 2658780"/>
              <a:gd name="connsiteX1" fmla="*/ 375445 w 3779758"/>
              <a:gd name="connsiteY1" fmla="*/ 1541533 h 2658780"/>
              <a:gd name="connsiteX2" fmla="*/ 1155011 w 3779758"/>
              <a:gd name="connsiteY2" fmla="*/ 779422 h 2658780"/>
              <a:gd name="connsiteX3" fmla="*/ 1797595 w 3779758"/>
              <a:gd name="connsiteY3" fmla="*/ 503870 h 2658780"/>
              <a:gd name="connsiteX4" fmla="*/ 2655939 w 3779758"/>
              <a:gd name="connsiteY4" fmla="*/ 213926 h 2658780"/>
              <a:gd name="connsiteX5" fmla="*/ 3779758 w 3779758"/>
              <a:gd name="connsiteY5" fmla="*/ 0 h 2658780"/>
              <a:gd name="connsiteX0" fmla="*/ 0 w 3779758"/>
              <a:gd name="connsiteY0" fmla="*/ 2658780 h 2658780"/>
              <a:gd name="connsiteX1" fmla="*/ 375445 w 3779758"/>
              <a:gd name="connsiteY1" fmla="*/ 1541533 h 2658780"/>
              <a:gd name="connsiteX2" fmla="*/ 1155011 w 3779758"/>
              <a:gd name="connsiteY2" fmla="*/ 779422 h 2658780"/>
              <a:gd name="connsiteX3" fmla="*/ 1882534 w 3779758"/>
              <a:gd name="connsiteY3" fmla="*/ 413614 h 2658780"/>
              <a:gd name="connsiteX4" fmla="*/ 2655939 w 3779758"/>
              <a:gd name="connsiteY4" fmla="*/ 213926 h 2658780"/>
              <a:gd name="connsiteX5" fmla="*/ 3779758 w 3779758"/>
              <a:gd name="connsiteY5" fmla="*/ 0 h 265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9758" h="2658780">
                <a:moveTo>
                  <a:pt x="0" y="2658780"/>
                </a:moveTo>
                <a:cubicBezTo>
                  <a:pt x="96044" y="2422242"/>
                  <a:pt x="182943" y="1854759"/>
                  <a:pt x="375445" y="1541533"/>
                </a:cubicBezTo>
                <a:cubicBezTo>
                  <a:pt x="567947" y="1228307"/>
                  <a:pt x="903830" y="967408"/>
                  <a:pt x="1155011" y="779422"/>
                </a:cubicBezTo>
                <a:cubicBezTo>
                  <a:pt x="1406192" y="591436"/>
                  <a:pt x="1632380" y="507863"/>
                  <a:pt x="1882534" y="413614"/>
                </a:cubicBezTo>
                <a:cubicBezTo>
                  <a:pt x="2132688" y="319365"/>
                  <a:pt x="2339735" y="282862"/>
                  <a:pt x="2655939" y="213926"/>
                </a:cubicBezTo>
                <a:cubicBezTo>
                  <a:pt x="2972143" y="144990"/>
                  <a:pt x="3467814" y="39687"/>
                  <a:pt x="3779758" y="0"/>
                </a:cubicBezTo>
              </a:path>
            </a:pathLst>
          </a:cu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p:cNvCxnSpPr/>
          <p:nvPr/>
        </p:nvCxnSpPr>
        <p:spPr>
          <a:xfrm>
            <a:off x="10071033" y="3509683"/>
            <a:ext cx="17944" cy="2453121"/>
          </a:xfrm>
          <a:prstGeom prst="line">
            <a:avLst/>
          </a:prstGeom>
          <a:ln w="25400">
            <a:solidFill>
              <a:srgbClr val="00FF99"/>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341535" y="3500392"/>
            <a:ext cx="2733069" cy="0"/>
          </a:xfrm>
          <a:prstGeom prst="line">
            <a:avLst/>
          </a:prstGeom>
          <a:ln w="25400">
            <a:solidFill>
              <a:srgbClr val="00FF99"/>
            </a:solidFill>
            <a:prstDash val="sysDash"/>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8355220" y="5960548"/>
            <a:ext cx="1102887" cy="584775"/>
          </a:xfrm>
          <a:prstGeom prst="rect">
            <a:avLst/>
          </a:prstGeom>
          <a:noFill/>
        </p:spPr>
        <p:txBody>
          <a:bodyPr vert="horz" wrap="square" rtlCol="0">
            <a:spAutoFit/>
          </a:bodyPr>
          <a:lstStyle/>
          <a:p>
            <a:pPr algn="ctr"/>
            <a:r>
              <a:rPr lang="en-GB" sz="1600" b="1" dirty="0">
                <a:solidFill>
                  <a:srgbClr val="00CC99"/>
                </a:solidFill>
              </a:rPr>
              <a:t>Reference point</a:t>
            </a:r>
          </a:p>
        </p:txBody>
      </p:sp>
      <p:cxnSp>
        <p:nvCxnSpPr>
          <p:cNvPr id="57" name="Straight Arrow Connector 56"/>
          <p:cNvCxnSpPr/>
          <p:nvPr/>
        </p:nvCxnSpPr>
        <p:spPr>
          <a:xfrm flipV="1">
            <a:off x="7306865" y="5958042"/>
            <a:ext cx="3609975" cy="9525"/>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53" name="Freeform 52"/>
          <p:cNvSpPr/>
          <p:nvPr/>
        </p:nvSpPr>
        <p:spPr>
          <a:xfrm>
            <a:off x="8919358" y="3364587"/>
            <a:ext cx="1805792" cy="1065152"/>
          </a:xfrm>
          <a:custGeom>
            <a:avLst/>
            <a:gdLst>
              <a:gd name="connsiteX0" fmla="*/ 0 w 4314825"/>
              <a:gd name="connsiteY0" fmla="*/ 3124200 h 3124200"/>
              <a:gd name="connsiteX1" fmla="*/ 342900 w 4314825"/>
              <a:gd name="connsiteY1" fmla="*/ 2409825 h 3124200"/>
              <a:gd name="connsiteX2" fmla="*/ 904875 w 4314825"/>
              <a:gd name="connsiteY2" fmla="*/ 1676400 h 3124200"/>
              <a:gd name="connsiteX3" fmla="*/ 1714500 w 4314825"/>
              <a:gd name="connsiteY3" fmla="*/ 952500 h 3124200"/>
              <a:gd name="connsiteX4" fmla="*/ 3257550 w 4314825"/>
              <a:gd name="connsiteY4" fmla="*/ 238125 h 3124200"/>
              <a:gd name="connsiteX5" fmla="*/ 4314825 w 4314825"/>
              <a:gd name="connsiteY5" fmla="*/ 0 h 3124200"/>
              <a:gd name="connsiteX0" fmla="*/ 0 w 4314825"/>
              <a:gd name="connsiteY0" fmla="*/ 3124200 h 3124200"/>
              <a:gd name="connsiteX1" fmla="*/ 342900 w 4314825"/>
              <a:gd name="connsiteY1" fmla="*/ 2409825 h 3124200"/>
              <a:gd name="connsiteX2" fmla="*/ 904875 w 4314825"/>
              <a:gd name="connsiteY2" fmla="*/ 1676400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42900 w 4314825"/>
              <a:gd name="connsiteY1" fmla="*/ 2409825 h 3124200"/>
              <a:gd name="connsiteX2" fmla="*/ 961351 w 4314825"/>
              <a:gd name="connsiteY2" fmla="*/ 1633859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88081 w 4314825"/>
              <a:gd name="connsiteY1" fmla="*/ 2324744 h 3124200"/>
              <a:gd name="connsiteX2" fmla="*/ 961351 w 4314825"/>
              <a:gd name="connsiteY2" fmla="*/ 1633859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88081 w 4314825"/>
              <a:gd name="connsiteY1" fmla="*/ 2324744 h 3124200"/>
              <a:gd name="connsiteX2" fmla="*/ 927465 w 4314825"/>
              <a:gd name="connsiteY2" fmla="*/ 1601954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09425 w 4314825"/>
              <a:gd name="connsiteY1" fmla="*/ 2133312 h 3124200"/>
              <a:gd name="connsiteX2" fmla="*/ 927465 w 4314825"/>
              <a:gd name="connsiteY2" fmla="*/ 1601954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09425 w 4314825"/>
              <a:gd name="connsiteY1" fmla="*/ 2133312 h 3124200"/>
              <a:gd name="connsiteX2" fmla="*/ 826337 w 4314825"/>
              <a:gd name="connsiteY2" fmla="*/ 1389252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09425 w 4314825"/>
              <a:gd name="connsiteY1" fmla="*/ 2133312 h 3124200"/>
              <a:gd name="connsiteX2" fmla="*/ 826337 w 4314825"/>
              <a:gd name="connsiteY2" fmla="*/ 1389252 h 3124200"/>
              <a:gd name="connsiteX3" fmla="*/ 1624608 w 4314825"/>
              <a:gd name="connsiteY3" fmla="*/ 824879 h 3124200"/>
              <a:gd name="connsiteX4" fmla="*/ 2828925 w 4314825"/>
              <a:gd name="connsiteY4" fmla="*/ 390525 h 3124200"/>
              <a:gd name="connsiteX5" fmla="*/ 4314825 w 4314825"/>
              <a:gd name="connsiteY5" fmla="*/ 0 h 3124200"/>
              <a:gd name="connsiteX0" fmla="*/ 0 w 4348535"/>
              <a:gd name="connsiteY0" fmla="*/ 3028484 h 3028484"/>
              <a:gd name="connsiteX1" fmla="*/ 309425 w 4348535"/>
              <a:gd name="connsiteY1" fmla="*/ 2037596 h 3028484"/>
              <a:gd name="connsiteX2" fmla="*/ 826337 w 4348535"/>
              <a:gd name="connsiteY2" fmla="*/ 1293536 h 3028484"/>
              <a:gd name="connsiteX3" fmla="*/ 1624608 w 4348535"/>
              <a:gd name="connsiteY3" fmla="*/ 729163 h 3028484"/>
              <a:gd name="connsiteX4" fmla="*/ 2828925 w 4348535"/>
              <a:gd name="connsiteY4" fmla="*/ 294809 h 3028484"/>
              <a:gd name="connsiteX5" fmla="*/ 4348535 w 4348535"/>
              <a:gd name="connsiteY5" fmla="*/ 0 h 3028484"/>
              <a:gd name="connsiteX0" fmla="*/ 0 w 4371008"/>
              <a:gd name="connsiteY0" fmla="*/ 2943403 h 2943403"/>
              <a:gd name="connsiteX1" fmla="*/ 309425 w 4371008"/>
              <a:gd name="connsiteY1" fmla="*/ 1952515 h 2943403"/>
              <a:gd name="connsiteX2" fmla="*/ 826337 w 4371008"/>
              <a:gd name="connsiteY2" fmla="*/ 1208455 h 2943403"/>
              <a:gd name="connsiteX3" fmla="*/ 1624608 w 4371008"/>
              <a:gd name="connsiteY3" fmla="*/ 644082 h 2943403"/>
              <a:gd name="connsiteX4" fmla="*/ 2828925 w 4371008"/>
              <a:gd name="connsiteY4" fmla="*/ 209728 h 2943403"/>
              <a:gd name="connsiteX5" fmla="*/ 4371008 w 4371008"/>
              <a:gd name="connsiteY5" fmla="*/ 0 h 2943403"/>
              <a:gd name="connsiteX0" fmla="*/ 0 w 3842891"/>
              <a:gd name="connsiteY0" fmla="*/ 2858322 h 2858322"/>
              <a:gd name="connsiteX1" fmla="*/ 309425 w 3842891"/>
              <a:gd name="connsiteY1" fmla="*/ 1867434 h 2858322"/>
              <a:gd name="connsiteX2" fmla="*/ 826337 w 3842891"/>
              <a:gd name="connsiteY2" fmla="*/ 1123374 h 2858322"/>
              <a:gd name="connsiteX3" fmla="*/ 1624608 w 3842891"/>
              <a:gd name="connsiteY3" fmla="*/ 559001 h 2858322"/>
              <a:gd name="connsiteX4" fmla="*/ 2828925 w 3842891"/>
              <a:gd name="connsiteY4" fmla="*/ 124647 h 2858322"/>
              <a:gd name="connsiteX5" fmla="*/ 3842891 w 3842891"/>
              <a:gd name="connsiteY5" fmla="*/ 0 h 2858322"/>
              <a:gd name="connsiteX0" fmla="*/ 0 w 3831654"/>
              <a:gd name="connsiteY0" fmla="*/ 2911498 h 2911498"/>
              <a:gd name="connsiteX1" fmla="*/ 309425 w 3831654"/>
              <a:gd name="connsiteY1" fmla="*/ 1920610 h 2911498"/>
              <a:gd name="connsiteX2" fmla="*/ 826337 w 3831654"/>
              <a:gd name="connsiteY2" fmla="*/ 1176550 h 2911498"/>
              <a:gd name="connsiteX3" fmla="*/ 1624608 w 3831654"/>
              <a:gd name="connsiteY3" fmla="*/ 612177 h 2911498"/>
              <a:gd name="connsiteX4" fmla="*/ 2828925 w 3831654"/>
              <a:gd name="connsiteY4" fmla="*/ 177823 h 2911498"/>
              <a:gd name="connsiteX5" fmla="*/ 3831654 w 3831654"/>
              <a:gd name="connsiteY5" fmla="*/ 0 h 2911498"/>
              <a:gd name="connsiteX0" fmla="*/ 0 w 3831654"/>
              <a:gd name="connsiteY0" fmla="*/ 2911498 h 2911498"/>
              <a:gd name="connsiteX1" fmla="*/ 534308 w 3831654"/>
              <a:gd name="connsiteY1" fmla="*/ 1920609 h 2911498"/>
              <a:gd name="connsiteX2" fmla="*/ 826337 w 3831654"/>
              <a:gd name="connsiteY2" fmla="*/ 1176550 h 2911498"/>
              <a:gd name="connsiteX3" fmla="*/ 1624608 w 3831654"/>
              <a:gd name="connsiteY3" fmla="*/ 612177 h 2911498"/>
              <a:gd name="connsiteX4" fmla="*/ 2828925 w 3831654"/>
              <a:gd name="connsiteY4" fmla="*/ 177823 h 2911498"/>
              <a:gd name="connsiteX5" fmla="*/ 3831654 w 3831654"/>
              <a:gd name="connsiteY5" fmla="*/ 0 h 2911498"/>
              <a:gd name="connsiteX0" fmla="*/ 0 w 3831654"/>
              <a:gd name="connsiteY0" fmla="*/ 2911498 h 2911498"/>
              <a:gd name="connsiteX1" fmla="*/ 534308 w 3831654"/>
              <a:gd name="connsiteY1" fmla="*/ 1920609 h 2911498"/>
              <a:gd name="connsiteX2" fmla="*/ 1189608 w 3831654"/>
              <a:gd name="connsiteY2" fmla="*/ 1248755 h 2911498"/>
              <a:gd name="connsiteX3" fmla="*/ 1624608 w 3831654"/>
              <a:gd name="connsiteY3" fmla="*/ 612177 h 2911498"/>
              <a:gd name="connsiteX4" fmla="*/ 2828925 w 3831654"/>
              <a:gd name="connsiteY4" fmla="*/ 177823 h 2911498"/>
              <a:gd name="connsiteX5" fmla="*/ 3831654 w 3831654"/>
              <a:gd name="connsiteY5" fmla="*/ 0 h 2911498"/>
              <a:gd name="connsiteX0" fmla="*/ 0 w 3831654"/>
              <a:gd name="connsiteY0" fmla="*/ 2911498 h 2911498"/>
              <a:gd name="connsiteX1" fmla="*/ 534308 w 3831654"/>
              <a:gd name="connsiteY1" fmla="*/ 1920609 h 2911498"/>
              <a:gd name="connsiteX2" fmla="*/ 1189608 w 3831654"/>
              <a:gd name="connsiteY2" fmla="*/ 1248755 h 2911498"/>
              <a:gd name="connsiteX3" fmla="*/ 1849491 w 3831654"/>
              <a:gd name="connsiteY3" fmla="*/ 756588 h 2911498"/>
              <a:gd name="connsiteX4" fmla="*/ 2828925 w 3831654"/>
              <a:gd name="connsiteY4" fmla="*/ 177823 h 2911498"/>
              <a:gd name="connsiteX5" fmla="*/ 3831654 w 3831654"/>
              <a:gd name="connsiteY5" fmla="*/ 0 h 2911498"/>
              <a:gd name="connsiteX0" fmla="*/ 0 w 3831654"/>
              <a:gd name="connsiteY0" fmla="*/ 2911498 h 2911498"/>
              <a:gd name="connsiteX1" fmla="*/ 534308 w 3831654"/>
              <a:gd name="connsiteY1" fmla="*/ 1920609 h 2911498"/>
              <a:gd name="connsiteX2" fmla="*/ 1189608 w 3831654"/>
              <a:gd name="connsiteY2" fmla="*/ 1248755 h 2911498"/>
              <a:gd name="connsiteX3" fmla="*/ 1849491 w 3831654"/>
              <a:gd name="connsiteY3" fmla="*/ 756588 h 2911498"/>
              <a:gd name="connsiteX4" fmla="*/ 2932718 w 3831654"/>
              <a:gd name="connsiteY4" fmla="*/ 322234 h 2911498"/>
              <a:gd name="connsiteX5" fmla="*/ 3831654 w 3831654"/>
              <a:gd name="connsiteY5" fmla="*/ 0 h 2911498"/>
              <a:gd name="connsiteX0" fmla="*/ 0 w 3779758"/>
              <a:gd name="connsiteY0" fmla="*/ 2658780 h 2658780"/>
              <a:gd name="connsiteX1" fmla="*/ 534308 w 3779758"/>
              <a:gd name="connsiteY1" fmla="*/ 1667891 h 2658780"/>
              <a:gd name="connsiteX2" fmla="*/ 1189608 w 3779758"/>
              <a:gd name="connsiteY2" fmla="*/ 996037 h 2658780"/>
              <a:gd name="connsiteX3" fmla="*/ 1849491 w 3779758"/>
              <a:gd name="connsiteY3" fmla="*/ 503870 h 2658780"/>
              <a:gd name="connsiteX4" fmla="*/ 2932718 w 3779758"/>
              <a:gd name="connsiteY4" fmla="*/ 69516 h 2658780"/>
              <a:gd name="connsiteX5" fmla="*/ 3779758 w 3779758"/>
              <a:gd name="connsiteY5" fmla="*/ 0 h 2658780"/>
              <a:gd name="connsiteX0" fmla="*/ 0 w 3779758"/>
              <a:gd name="connsiteY0" fmla="*/ 2658780 h 2658780"/>
              <a:gd name="connsiteX1" fmla="*/ 534308 w 3779758"/>
              <a:gd name="connsiteY1" fmla="*/ 1667891 h 2658780"/>
              <a:gd name="connsiteX2" fmla="*/ 1189608 w 3779758"/>
              <a:gd name="connsiteY2" fmla="*/ 996037 h 2658780"/>
              <a:gd name="connsiteX3" fmla="*/ 1849491 w 3779758"/>
              <a:gd name="connsiteY3" fmla="*/ 503870 h 2658780"/>
              <a:gd name="connsiteX4" fmla="*/ 2863523 w 3779758"/>
              <a:gd name="connsiteY4" fmla="*/ 195875 h 2658780"/>
              <a:gd name="connsiteX5" fmla="*/ 3779758 w 3779758"/>
              <a:gd name="connsiteY5" fmla="*/ 0 h 2658780"/>
              <a:gd name="connsiteX0" fmla="*/ 0 w 3779758"/>
              <a:gd name="connsiteY0" fmla="*/ 2658780 h 2658780"/>
              <a:gd name="connsiteX1" fmla="*/ 534308 w 3779758"/>
              <a:gd name="connsiteY1" fmla="*/ 1667891 h 2658780"/>
              <a:gd name="connsiteX2" fmla="*/ 1189608 w 3779758"/>
              <a:gd name="connsiteY2" fmla="*/ 996037 h 2658780"/>
              <a:gd name="connsiteX3" fmla="*/ 1849491 w 3779758"/>
              <a:gd name="connsiteY3" fmla="*/ 503870 h 2658780"/>
              <a:gd name="connsiteX4" fmla="*/ 2742432 w 3779758"/>
              <a:gd name="connsiteY4" fmla="*/ 123670 h 2658780"/>
              <a:gd name="connsiteX5" fmla="*/ 3779758 w 3779758"/>
              <a:gd name="connsiteY5" fmla="*/ 0 h 2658780"/>
              <a:gd name="connsiteX0" fmla="*/ 0 w 3779758"/>
              <a:gd name="connsiteY0" fmla="*/ 2658780 h 2658780"/>
              <a:gd name="connsiteX1" fmla="*/ 534308 w 3779758"/>
              <a:gd name="connsiteY1" fmla="*/ 1667891 h 2658780"/>
              <a:gd name="connsiteX2" fmla="*/ 1189608 w 3779758"/>
              <a:gd name="connsiteY2" fmla="*/ 996037 h 2658780"/>
              <a:gd name="connsiteX3" fmla="*/ 1849491 w 3779758"/>
              <a:gd name="connsiteY3" fmla="*/ 503870 h 2658780"/>
              <a:gd name="connsiteX4" fmla="*/ 2655939 w 3779758"/>
              <a:gd name="connsiteY4" fmla="*/ 213926 h 2658780"/>
              <a:gd name="connsiteX5" fmla="*/ 3779758 w 3779758"/>
              <a:gd name="connsiteY5" fmla="*/ 0 h 2658780"/>
              <a:gd name="connsiteX0" fmla="*/ 0 w 3779758"/>
              <a:gd name="connsiteY0" fmla="*/ 2658780 h 2658780"/>
              <a:gd name="connsiteX1" fmla="*/ 534308 w 3779758"/>
              <a:gd name="connsiteY1" fmla="*/ 1667891 h 2658780"/>
              <a:gd name="connsiteX2" fmla="*/ 1189608 w 3779758"/>
              <a:gd name="connsiteY2" fmla="*/ 996037 h 2658780"/>
              <a:gd name="connsiteX3" fmla="*/ 1762998 w 3779758"/>
              <a:gd name="connsiteY3" fmla="*/ 576075 h 2658780"/>
              <a:gd name="connsiteX4" fmla="*/ 2655939 w 3779758"/>
              <a:gd name="connsiteY4" fmla="*/ 213926 h 2658780"/>
              <a:gd name="connsiteX5" fmla="*/ 3779758 w 3779758"/>
              <a:gd name="connsiteY5" fmla="*/ 0 h 2658780"/>
              <a:gd name="connsiteX0" fmla="*/ 0 w 3779758"/>
              <a:gd name="connsiteY0" fmla="*/ 2658780 h 2658780"/>
              <a:gd name="connsiteX1" fmla="*/ 534308 w 3779758"/>
              <a:gd name="connsiteY1" fmla="*/ 1667891 h 2658780"/>
              <a:gd name="connsiteX2" fmla="*/ 1155011 w 3779758"/>
              <a:gd name="connsiteY2" fmla="*/ 923833 h 2658780"/>
              <a:gd name="connsiteX3" fmla="*/ 1762998 w 3779758"/>
              <a:gd name="connsiteY3" fmla="*/ 576075 h 2658780"/>
              <a:gd name="connsiteX4" fmla="*/ 2655939 w 3779758"/>
              <a:gd name="connsiteY4" fmla="*/ 213926 h 2658780"/>
              <a:gd name="connsiteX5" fmla="*/ 3779758 w 3779758"/>
              <a:gd name="connsiteY5" fmla="*/ 0 h 2658780"/>
              <a:gd name="connsiteX0" fmla="*/ 0 w 3779758"/>
              <a:gd name="connsiteY0" fmla="*/ 2658780 h 2658780"/>
              <a:gd name="connsiteX1" fmla="*/ 517009 w 3779758"/>
              <a:gd name="connsiteY1" fmla="*/ 1631789 h 2658780"/>
              <a:gd name="connsiteX2" fmla="*/ 1155011 w 3779758"/>
              <a:gd name="connsiteY2" fmla="*/ 923833 h 2658780"/>
              <a:gd name="connsiteX3" fmla="*/ 1762998 w 3779758"/>
              <a:gd name="connsiteY3" fmla="*/ 576075 h 2658780"/>
              <a:gd name="connsiteX4" fmla="*/ 2655939 w 3779758"/>
              <a:gd name="connsiteY4" fmla="*/ 213926 h 2658780"/>
              <a:gd name="connsiteX5" fmla="*/ 3779758 w 3779758"/>
              <a:gd name="connsiteY5" fmla="*/ 0 h 2658780"/>
              <a:gd name="connsiteX0" fmla="*/ 0 w 3779758"/>
              <a:gd name="connsiteY0" fmla="*/ 2658780 h 2658780"/>
              <a:gd name="connsiteX1" fmla="*/ 517009 w 3779758"/>
              <a:gd name="connsiteY1" fmla="*/ 1631789 h 2658780"/>
              <a:gd name="connsiteX2" fmla="*/ 1155011 w 3779758"/>
              <a:gd name="connsiteY2" fmla="*/ 923833 h 2658780"/>
              <a:gd name="connsiteX3" fmla="*/ 1797595 w 3779758"/>
              <a:gd name="connsiteY3" fmla="*/ 503870 h 2658780"/>
              <a:gd name="connsiteX4" fmla="*/ 2655939 w 3779758"/>
              <a:gd name="connsiteY4" fmla="*/ 213926 h 2658780"/>
              <a:gd name="connsiteX5" fmla="*/ 3779758 w 3779758"/>
              <a:gd name="connsiteY5" fmla="*/ 0 h 2658780"/>
              <a:gd name="connsiteX0" fmla="*/ 0 w 3779758"/>
              <a:gd name="connsiteY0" fmla="*/ 2658780 h 2658780"/>
              <a:gd name="connsiteX1" fmla="*/ 465113 w 3779758"/>
              <a:gd name="connsiteY1" fmla="*/ 1830353 h 2658780"/>
              <a:gd name="connsiteX2" fmla="*/ 1155011 w 3779758"/>
              <a:gd name="connsiteY2" fmla="*/ 923833 h 2658780"/>
              <a:gd name="connsiteX3" fmla="*/ 1797595 w 3779758"/>
              <a:gd name="connsiteY3" fmla="*/ 503870 h 2658780"/>
              <a:gd name="connsiteX4" fmla="*/ 2655939 w 3779758"/>
              <a:gd name="connsiteY4" fmla="*/ 213926 h 2658780"/>
              <a:gd name="connsiteX5" fmla="*/ 3779758 w 3779758"/>
              <a:gd name="connsiteY5" fmla="*/ 0 h 2658780"/>
              <a:gd name="connsiteX0" fmla="*/ 0 w 3779758"/>
              <a:gd name="connsiteY0" fmla="*/ 2658780 h 2658780"/>
              <a:gd name="connsiteX1" fmla="*/ 465113 w 3779758"/>
              <a:gd name="connsiteY1" fmla="*/ 1830353 h 2658780"/>
              <a:gd name="connsiteX2" fmla="*/ 1224206 w 3779758"/>
              <a:gd name="connsiteY2" fmla="*/ 1014089 h 2658780"/>
              <a:gd name="connsiteX3" fmla="*/ 1797595 w 3779758"/>
              <a:gd name="connsiteY3" fmla="*/ 503870 h 2658780"/>
              <a:gd name="connsiteX4" fmla="*/ 2655939 w 3779758"/>
              <a:gd name="connsiteY4" fmla="*/ 213926 h 2658780"/>
              <a:gd name="connsiteX5" fmla="*/ 3779758 w 3779758"/>
              <a:gd name="connsiteY5" fmla="*/ 0 h 2658780"/>
              <a:gd name="connsiteX0" fmla="*/ 0 w 3779758"/>
              <a:gd name="connsiteY0" fmla="*/ 2658780 h 2658780"/>
              <a:gd name="connsiteX1" fmla="*/ 465113 w 3779758"/>
              <a:gd name="connsiteY1" fmla="*/ 1830353 h 2658780"/>
              <a:gd name="connsiteX2" fmla="*/ 1224206 w 3779758"/>
              <a:gd name="connsiteY2" fmla="*/ 1014089 h 2658780"/>
              <a:gd name="connsiteX3" fmla="*/ 1901387 w 3779758"/>
              <a:gd name="connsiteY3" fmla="*/ 630229 h 2658780"/>
              <a:gd name="connsiteX4" fmla="*/ 2655939 w 3779758"/>
              <a:gd name="connsiteY4" fmla="*/ 213926 h 2658780"/>
              <a:gd name="connsiteX5" fmla="*/ 3779758 w 3779758"/>
              <a:gd name="connsiteY5" fmla="*/ 0 h 2658780"/>
              <a:gd name="connsiteX0" fmla="*/ 0 w 3779758"/>
              <a:gd name="connsiteY0" fmla="*/ 2658780 h 2658780"/>
              <a:gd name="connsiteX1" fmla="*/ 465113 w 3779758"/>
              <a:gd name="connsiteY1" fmla="*/ 1830353 h 2658780"/>
              <a:gd name="connsiteX2" fmla="*/ 1224206 w 3779758"/>
              <a:gd name="connsiteY2" fmla="*/ 1014089 h 2658780"/>
              <a:gd name="connsiteX3" fmla="*/ 1901387 w 3779758"/>
              <a:gd name="connsiteY3" fmla="*/ 630229 h 2658780"/>
              <a:gd name="connsiteX4" fmla="*/ 2673238 w 3779758"/>
              <a:gd name="connsiteY4" fmla="*/ 376387 h 2658780"/>
              <a:gd name="connsiteX5" fmla="*/ 3779758 w 3779758"/>
              <a:gd name="connsiteY5" fmla="*/ 0 h 2658780"/>
              <a:gd name="connsiteX0" fmla="*/ 0 w 3779758"/>
              <a:gd name="connsiteY0" fmla="*/ 2442165 h 2442165"/>
              <a:gd name="connsiteX1" fmla="*/ 465113 w 3779758"/>
              <a:gd name="connsiteY1" fmla="*/ 1613738 h 2442165"/>
              <a:gd name="connsiteX2" fmla="*/ 1224206 w 3779758"/>
              <a:gd name="connsiteY2" fmla="*/ 797474 h 2442165"/>
              <a:gd name="connsiteX3" fmla="*/ 1901387 w 3779758"/>
              <a:gd name="connsiteY3" fmla="*/ 413614 h 2442165"/>
              <a:gd name="connsiteX4" fmla="*/ 2673238 w 3779758"/>
              <a:gd name="connsiteY4" fmla="*/ 159772 h 2442165"/>
              <a:gd name="connsiteX5" fmla="*/ 3779758 w 3779758"/>
              <a:gd name="connsiteY5" fmla="*/ 0 h 2442165"/>
              <a:gd name="connsiteX0" fmla="*/ 0 w 3710563"/>
              <a:gd name="connsiteY0" fmla="*/ 2279704 h 2279704"/>
              <a:gd name="connsiteX1" fmla="*/ 395918 w 3710563"/>
              <a:gd name="connsiteY1" fmla="*/ 1613738 h 2279704"/>
              <a:gd name="connsiteX2" fmla="*/ 1155011 w 3710563"/>
              <a:gd name="connsiteY2" fmla="*/ 797474 h 2279704"/>
              <a:gd name="connsiteX3" fmla="*/ 1832192 w 3710563"/>
              <a:gd name="connsiteY3" fmla="*/ 413614 h 2279704"/>
              <a:gd name="connsiteX4" fmla="*/ 2604043 w 3710563"/>
              <a:gd name="connsiteY4" fmla="*/ 159772 h 2279704"/>
              <a:gd name="connsiteX5" fmla="*/ 3710563 w 3710563"/>
              <a:gd name="connsiteY5" fmla="*/ 0 h 2279704"/>
              <a:gd name="connsiteX0" fmla="*/ 0 w 3710563"/>
              <a:gd name="connsiteY0" fmla="*/ 2279704 h 2279704"/>
              <a:gd name="connsiteX1" fmla="*/ 395918 w 3710563"/>
              <a:gd name="connsiteY1" fmla="*/ 1613738 h 2279704"/>
              <a:gd name="connsiteX2" fmla="*/ 1085816 w 3710563"/>
              <a:gd name="connsiteY2" fmla="*/ 905782 h 2279704"/>
              <a:gd name="connsiteX3" fmla="*/ 1832192 w 3710563"/>
              <a:gd name="connsiteY3" fmla="*/ 413614 h 2279704"/>
              <a:gd name="connsiteX4" fmla="*/ 2604043 w 3710563"/>
              <a:gd name="connsiteY4" fmla="*/ 159772 h 2279704"/>
              <a:gd name="connsiteX5" fmla="*/ 3710563 w 3710563"/>
              <a:gd name="connsiteY5" fmla="*/ 0 h 2279704"/>
              <a:gd name="connsiteX0" fmla="*/ 0 w 3710563"/>
              <a:gd name="connsiteY0" fmla="*/ 2279704 h 2279704"/>
              <a:gd name="connsiteX1" fmla="*/ 395918 w 3710563"/>
              <a:gd name="connsiteY1" fmla="*/ 1613738 h 2279704"/>
              <a:gd name="connsiteX2" fmla="*/ 1085816 w 3710563"/>
              <a:gd name="connsiteY2" fmla="*/ 905782 h 2279704"/>
              <a:gd name="connsiteX3" fmla="*/ 1832192 w 3710563"/>
              <a:gd name="connsiteY3" fmla="*/ 413614 h 2279704"/>
              <a:gd name="connsiteX4" fmla="*/ 2604043 w 3710563"/>
              <a:gd name="connsiteY4" fmla="*/ 87567 h 2279704"/>
              <a:gd name="connsiteX5" fmla="*/ 3710563 w 3710563"/>
              <a:gd name="connsiteY5" fmla="*/ 0 h 2279704"/>
              <a:gd name="connsiteX0" fmla="*/ 0 w 3710563"/>
              <a:gd name="connsiteY0" fmla="*/ 2424114 h 2424114"/>
              <a:gd name="connsiteX1" fmla="*/ 395918 w 3710563"/>
              <a:gd name="connsiteY1" fmla="*/ 1758148 h 2424114"/>
              <a:gd name="connsiteX2" fmla="*/ 1085816 w 3710563"/>
              <a:gd name="connsiteY2" fmla="*/ 1050192 h 2424114"/>
              <a:gd name="connsiteX3" fmla="*/ 1832192 w 3710563"/>
              <a:gd name="connsiteY3" fmla="*/ 558024 h 2424114"/>
              <a:gd name="connsiteX4" fmla="*/ 2604043 w 3710563"/>
              <a:gd name="connsiteY4" fmla="*/ 231977 h 2424114"/>
              <a:gd name="connsiteX5" fmla="*/ 3710563 w 3710563"/>
              <a:gd name="connsiteY5" fmla="*/ 0 h 2424114"/>
              <a:gd name="connsiteX0" fmla="*/ 0 w 3762459"/>
              <a:gd name="connsiteY0" fmla="*/ 2442165 h 2442165"/>
              <a:gd name="connsiteX1" fmla="*/ 447814 w 3762459"/>
              <a:gd name="connsiteY1" fmla="*/ 1758148 h 2442165"/>
              <a:gd name="connsiteX2" fmla="*/ 1137712 w 3762459"/>
              <a:gd name="connsiteY2" fmla="*/ 1050192 h 2442165"/>
              <a:gd name="connsiteX3" fmla="*/ 1884088 w 3762459"/>
              <a:gd name="connsiteY3" fmla="*/ 558024 h 2442165"/>
              <a:gd name="connsiteX4" fmla="*/ 2655939 w 3762459"/>
              <a:gd name="connsiteY4" fmla="*/ 231977 h 2442165"/>
              <a:gd name="connsiteX5" fmla="*/ 3762459 w 3762459"/>
              <a:gd name="connsiteY5" fmla="*/ 0 h 244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2459" h="2442165">
                <a:moveTo>
                  <a:pt x="0" y="2442165"/>
                </a:moveTo>
                <a:cubicBezTo>
                  <a:pt x="96044" y="2205627"/>
                  <a:pt x="258195" y="1990143"/>
                  <a:pt x="447814" y="1758148"/>
                </a:cubicBezTo>
                <a:cubicBezTo>
                  <a:pt x="637433" y="1526153"/>
                  <a:pt x="898333" y="1250213"/>
                  <a:pt x="1137712" y="1050192"/>
                </a:cubicBezTo>
                <a:cubicBezTo>
                  <a:pt x="1377091" y="850171"/>
                  <a:pt x="1631050" y="694393"/>
                  <a:pt x="1884088" y="558024"/>
                </a:cubicBezTo>
                <a:cubicBezTo>
                  <a:pt x="2137126" y="421655"/>
                  <a:pt x="2342877" y="324981"/>
                  <a:pt x="2655939" y="231977"/>
                </a:cubicBezTo>
                <a:cubicBezTo>
                  <a:pt x="2969001" y="138973"/>
                  <a:pt x="3450515" y="39687"/>
                  <a:pt x="3762459" y="0"/>
                </a:cubicBezTo>
              </a:path>
            </a:pathLst>
          </a:cu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p:cNvSpPr txBox="1"/>
          <p:nvPr/>
        </p:nvSpPr>
        <p:spPr>
          <a:xfrm>
            <a:off x="2644982" y="5967567"/>
            <a:ext cx="1102887" cy="584775"/>
          </a:xfrm>
          <a:prstGeom prst="rect">
            <a:avLst/>
          </a:prstGeom>
          <a:noFill/>
        </p:spPr>
        <p:txBody>
          <a:bodyPr vert="horz" wrap="square" rtlCol="0">
            <a:spAutoFit/>
          </a:bodyPr>
          <a:lstStyle/>
          <a:p>
            <a:pPr algn="ctr"/>
            <a:r>
              <a:rPr lang="en-GB" sz="1600" b="1" dirty="0">
                <a:solidFill>
                  <a:srgbClr val="00CC99"/>
                </a:solidFill>
              </a:rPr>
              <a:t>Reference point</a:t>
            </a:r>
          </a:p>
        </p:txBody>
      </p:sp>
      <p:sp>
        <p:nvSpPr>
          <p:cNvPr id="40" name="TextBox 39"/>
          <p:cNvSpPr txBox="1"/>
          <p:nvPr/>
        </p:nvSpPr>
        <p:spPr>
          <a:xfrm>
            <a:off x="1752600" y="1599819"/>
            <a:ext cx="3590926" cy="738664"/>
          </a:xfrm>
          <a:prstGeom prst="rect">
            <a:avLst/>
          </a:prstGeom>
          <a:noFill/>
        </p:spPr>
        <p:txBody>
          <a:bodyPr wrap="square" rtlCol="0">
            <a:spAutoFit/>
          </a:bodyPr>
          <a:lstStyle/>
          <a:p>
            <a:pPr algn="ctr"/>
            <a:r>
              <a:rPr lang="en-GB" sz="2400" b="1" dirty="0">
                <a:latin typeface="Segoe Print" panose="02000600000000000000" pitchFamily="2" charset="0"/>
              </a:rPr>
              <a:t>“Risk Aversion”</a:t>
            </a:r>
          </a:p>
          <a:p>
            <a:pPr algn="ctr"/>
            <a:r>
              <a:rPr lang="en-GB" b="1" dirty="0">
                <a:latin typeface="Segoe Print" panose="02000600000000000000" pitchFamily="2" charset="0"/>
              </a:rPr>
              <a:t>(Conventional Economics)</a:t>
            </a:r>
          </a:p>
        </p:txBody>
      </p:sp>
      <p:sp>
        <p:nvSpPr>
          <p:cNvPr id="41" name="TextBox 40"/>
          <p:cNvSpPr txBox="1"/>
          <p:nvPr/>
        </p:nvSpPr>
        <p:spPr>
          <a:xfrm>
            <a:off x="7306865" y="1588264"/>
            <a:ext cx="3609975" cy="738664"/>
          </a:xfrm>
          <a:prstGeom prst="rect">
            <a:avLst/>
          </a:prstGeom>
          <a:noFill/>
        </p:spPr>
        <p:txBody>
          <a:bodyPr wrap="square" rtlCol="0">
            <a:spAutoFit/>
          </a:bodyPr>
          <a:lstStyle/>
          <a:p>
            <a:pPr algn="ctr"/>
            <a:r>
              <a:rPr lang="en-GB" sz="2400" b="1" dirty="0">
                <a:latin typeface="Segoe Print" panose="02000600000000000000" pitchFamily="2" charset="0"/>
              </a:rPr>
              <a:t>“Loss Aversion”</a:t>
            </a:r>
          </a:p>
          <a:p>
            <a:pPr algn="ctr"/>
            <a:r>
              <a:rPr lang="en-GB" b="1" dirty="0">
                <a:latin typeface="Segoe Print" panose="02000600000000000000" pitchFamily="2" charset="0"/>
              </a:rPr>
              <a:t>(Behavioural Economics)</a:t>
            </a:r>
          </a:p>
        </p:txBody>
      </p:sp>
    </p:spTree>
    <p:extLst>
      <p:ext uri="{BB962C8B-B14F-4D97-AF65-F5344CB8AC3E}">
        <p14:creationId xmlns:p14="http://schemas.microsoft.com/office/powerpoint/2010/main" val="23692160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500"/>
                                        <p:tgtEl>
                                          <p:spTgt spid="76"/>
                                        </p:tgtEl>
                                      </p:cBhvr>
                                    </p:animEffect>
                                  </p:childTnLst>
                                </p:cTn>
                              </p:par>
                              <p:par>
                                <p:cTn id="33" presetID="10" presetClass="entr" presetSubtype="0"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fade">
                                      <p:cBhvr>
                                        <p:cTn id="3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80" grpId="0"/>
      <p:bldP spid="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a:solidFill>
                  <a:srgbClr val="FA990A"/>
                </a:solidFill>
              </a:rPr>
              <a:t>Behavioural Economics (An Example)</a:t>
            </a:r>
          </a:p>
        </p:txBody>
      </p:sp>
      <p:cxnSp>
        <p:nvCxnSpPr>
          <p:cNvPr id="47" name="Straight Connector 46"/>
          <p:cNvCxnSpPr/>
          <p:nvPr/>
        </p:nvCxnSpPr>
        <p:spPr>
          <a:xfrm>
            <a:off x="7316390" y="5110728"/>
            <a:ext cx="1440000" cy="11422"/>
          </a:xfrm>
          <a:prstGeom prst="line">
            <a:avLst/>
          </a:prstGeom>
          <a:ln w="25400">
            <a:solidFill>
              <a:srgbClr val="00FF99"/>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8754635" y="5121152"/>
            <a:ext cx="0" cy="828000"/>
          </a:xfrm>
          <a:prstGeom prst="line">
            <a:avLst/>
          </a:prstGeom>
          <a:ln w="25400">
            <a:solidFill>
              <a:srgbClr val="00FF99"/>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306865" y="4429739"/>
            <a:ext cx="1593443" cy="0"/>
          </a:xfrm>
          <a:prstGeom prst="line">
            <a:avLst/>
          </a:prstGeom>
          <a:ln w="25400">
            <a:solidFill>
              <a:srgbClr val="00CC99"/>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66" idx="0"/>
          </p:cNvCxnSpPr>
          <p:nvPr/>
        </p:nvCxnSpPr>
        <p:spPr>
          <a:xfrm flipH="1">
            <a:off x="8906664" y="4420009"/>
            <a:ext cx="12694" cy="1523971"/>
          </a:xfrm>
          <a:prstGeom prst="line">
            <a:avLst/>
          </a:prstGeom>
          <a:ln w="25400">
            <a:solidFill>
              <a:srgbClr val="00CC99"/>
            </a:solidFill>
            <a:prstDash val="solid"/>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9847010" y="6095822"/>
            <a:ext cx="1145846" cy="400110"/>
          </a:xfrm>
          <a:prstGeom prst="rect">
            <a:avLst/>
          </a:prstGeom>
          <a:noFill/>
        </p:spPr>
        <p:txBody>
          <a:bodyPr wrap="square" rtlCol="0">
            <a:spAutoFit/>
          </a:bodyPr>
          <a:lstStyle/>
          <a:p>
            <a:r>
              <a:rPr lang="en-GB" sz="2000" b="1" dirty="0">
                <a:latin typeface="Segoe Print" panose="02000600000000000000" pitchFamily="2" charset="0"/>
              </a:rPr>
              <a:t>Money</a:t>
            </a:r>
          </a:p>
        </p:txBody>
      </p:sp>
      <p:sp>
        <p:nvSpPr>
          <p:cNvPr id="55" name="TextBox 54"/>
          <p:cNvSpPr txBox="1"/>
          <p:nvPr/>
        </p:nvSpPr>
        <p:spPr>
          <a:xfrm>
            <a:off x="6092465" y="2593006"/>
            <a:ext cx="1212413" cy="400110"/>
          </a:xfrm>
          <a:prstGeom prst="rect">
            <a:avLst/>
          </a:prstGeom>
          <a:noFill/>
        </p:spPr>
        <p:txBody>
          <a:bodyPr wrap="square" rtlCol="0">
            <a:spAutoFit/>
          </a:bodyPr>
          <a:lstStyle/>
          <a:p>
            <a:r>
              <a:rPr lang="en-GB" sz="2000" b="1" dirty="0">
                <a:latin typeface="Segoe Print" panose="02000600000000000000" pitchFamily="2" charset="0"/>
              </a:rPr>
              <a:t>“Value”</a:t>
            </a:r>
          </a:p>
        </p:txBody>
      </p:sp>
      <p:cxnSp>
        <p:nvCxnSpPr>
          <p:cNvPr id="56" name="Straight Arrow Connector 55"/>
          <p:cNvCxnSpPr/>
          <p:nvPr/>
        </p:nvCxnSpPr>
        <p:spPr>
          <a:xfrm flipV="1">
            <a:off x="7306865" y="2571750"/>
            <a:ext cx="9525" cy="3400425"/>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rot="10800000">
            <a:off x="7647774" y="4420009"/>
            <a:ext cx="1271584" cy="1402942"/>
          </a:xfrm>
          <a:custGeom>
            <a:avLst/>
            <a:gdLst>
              <a:gd name="connsiteX0" fmla="*/ 0 w 4314825"/>
              <a:gd name="connsiteY0" fmla="*/ 3124200 h 3124200"/>
              <a:gd name="connsiteX1" fmla="*/ 342900 w 4314825"/>
              <a:gd name="connsiteY1" fmla="*/ 2409825 h 3124200"/>
              <a:gd name="connsiteX2" fmla="*/ 904875 w 4314825"/>
              <a:gd name="connsiteY2" fmla="*/ 1676400 h 3124200"/>
              <a:gd name="connsiteX3" fmla="*/ 1714500 w 4314825"/>
              <a:gd name="connsiteY3" fmla="*/ 952500 h 3124200"/>
              <a:gd name="connsiteX4" fmla="*/ 3257550 w 4314825"/>
              <a:gd name="connsiteY4" fmla="*/ 238125 h 3124200"/>
              <a:gd name="connsiteX5" fmla="*/ 4314825 w 4314825"/>
              <a:gd name="connsiteY5" fmla="*/ 0 h 3124200"/>
              <a:gd name="connsiteX0" fmla="*/ 0 w 4314825"/>
              <a:gd name="connsiteY0" fmla="*/ 3124200 h 3124200"/>
              <a:gd name="connsiteX1" fmla="*/ 342900 w 4314825"/>
              <a:gd name="connsiteY1" fmla="*/ 2409825 h 3124200"/>
              <a:gd name="connsiteX2" fmla="*/ 904875 w 4314825"/>
              <a:gd name="connsiteY2" fmla="*/ 1676400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42900 w 4314825"/>
              <a:gd name="connsiteY1" fmla="*/ 2409825 h 3124200"/>
              <a:gd name="connsiteX2" fmla="*/ 961351 w 4314825"/>
              <a:gd name="connsiteY2" fmla="*/ 1633859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88081 w 4314825"/>
              <a:gd name="connsiteY1" fmla="*/ 2324744 h 3124200"/>
              <a:gd name="connsiteX2" fmla="*/ 961351 w 4314825"/>
              <a:gd name="connsiteY2" fmla="*/ 1633859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88081 w 4314825"/>
              <a:gd name="connsiteY1" fmla="*/ 2324744 h 3124200"/>
              <a:gd name="connsiteX2" fmla="*/ 927465 w 4314825"/>
              <a:gd name="connsiteY2" fmla="*/ 1601954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09425 w 4314825"/>
              <a:gd name="connsiteY1" fmla="*/ 2133312 h 3124200"/>
              <a:gd name="connsiteX2" fmla="*/ 927465 w 4314825"/>
              <a:gd name="connsiteY2" fmla="*/ 1601954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09425 w 4314825"/>
              <a:gd name="connsiteY1" fmla="*/ 2133312 h 3124200"/>
              <a:gd name="connsiteX2" fmla="*/ 826337 w 4314825"/>
              <a:gd name="connsiteY2" fmla="*/ 1389252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09425 w 4314825"/>
              <a:gd name="connsiteY1" fmla="*/ 2133312 h 3124200"/>
              <a:gd name="connsiteX2" fmla="*/ 826337 w 4314825"/>
              <a:gd name="connsiteY2" fmla="*/ 1389252 h 3124200"/>
              <a:gd name="connsiteX3" fmla="*/ 1624608 w 4314825"/>
              <a:gd name="connsiteY3" fmla="*/ 824879 h 3124200"/>
              <a:gd name="connsiteX4" fmla="*/ 2828925 w 4314825"/>
              <a:gd name="connsiteY4" fmla="*/ 390525 h 3124200"/>
              <a:gd name="connsiteX5" fmla="*/ 4314825 w 4314825"/>
              <a:gd name="connsiteY5" fmla="*/ 0 h 3124200"/>
              <a:gd name="connsiteX0" fmla="*/ 0 w 4348535"/>
              <a:gd name="connsiteY0" fmla="*/ 3028484 h 3028484"/>
              <a:gd name="connsiteX1" fmla="*/ 309425 w 4348535"/>
              <a:gd name="connsiteY1" fmla="*/ 2037596 h 3028484"/>
              <a:gd name="connsiteX2" fmla="*/ 826337 w 4348535"/>
              <a:gd name="connsiteY2" fmla="*/ 1293536 h 3028484"/>
              <a:gd name="connsiteX3" fmla="*/ 1624608 w 4348535"/>
              <a:gd name="connsiteY3" fmla="*/ 729163 h 3028484"/>
              <a:gd name="connsiteX4" fmla="*/ 2828925 w 4348535"/>
              <a:gd name="connsiteY4" fmla="*/ 294809 h 3028484"/>
              <a:gd name="connsiteX5" fmla="*/ 4348535 w 4348535"/>
              <a:gd name="connsiteY5" fmla="*/ 0 h 3028484"/>
              <a:gd name="connsiteX0" fmla="*/ 0 w 4371008"/>
              <a:gd name="connsiteY0" fmla="*/ 2943403 h 2943403"/>
              <a:gd name="connsiteX1" fmla="*/ 309425 w 4371008"/>
              <a:gd name="connsiteY1" fmla="*/ 1952515 h 2943403"/>
              <a:gd name="connsiteX2" fmla="*/ 826337 w 4371008"/>
              <a:gd name="connsiteY2" fmla="*/ 1208455 h 2943403"/>
              <a:gd name="connsiteX3" fmla="*/ 1624608 w 4371008"/>
              <a:gd name="connsiteY3" fmla="*/ 644082 h 2943403"/>
              <a:gd name="connsiteX4" fmla="*/ 2828925 w 4371008"/>
              <a:gd name="connsiteY4" fmla="*/ 209728 h 2943403"/>
              <a:gd name="connsiteX5" fmla="*/ 4371008 w 4371008"/>
              <a:gd name="connsiteY5" fmla="*/ 0 h 2943403"/>
              <a:gd name="connsiteX0" fmla="*/ 0 w 3842891"/>
              <a:gd name="connsiteY0" fmla="*/ 2858322 h 2858322"/>
              <a:gd name="connsiteX1" fmla="*/ 309425 w 3842891"/>
              <a:gd name="connsiteY1" fmla="*/ 1867434 h 2858322"/>
              <a:gd name="connsiteX2" fmla="*/ 826337 w 3842891"/>
              <a:gd name="connsiteY2" fmla="*/ 1123374 h 2858322"/>
              <a:gd name="connsiteX3" fmla="*/ 1624608 w 3842891"/>
              <a:gd name="connsiteY3" fmla="*/ 559001 h 2858322"/>
              <a:gd name="connsiteX4" fmla="*/ 2828925 w 3842891"/>
              <a:gd name="connsiteY4" fmla="*/ 124647 h 2858322"/>
              <a:gd name="connsiteX5" fmla="*/ 3842891 w 3842891"/>
              <a:gd name="connsiteY5" fmla="*/ 0 h 2858322"/>
              <a:gd name="connsiteX0" fmla="*/ 0 w 3831654"/>
              <a:gd name="connsiteY0" fmla="*/ 2911498 h 2911498"/>
              <a:gd name="connsiteX1" fmla="*/ 309425 w 3831654"/>
              <a:gd name="connsiteY1" fmla="*/ 1920610 h 2911498"/>
              <a:gd name="connsiteX2" fmla="*/ 826337 w 3831654"/>
              <a:gd name="connsiteY2" fmla="*/ 1176550 h 2911498"/>
              <a:gd name="connsiteX3" fmla="*/ 1624608 w 3831654"/>
              <a:gd name="connsiteY3" fmla="*/ 612177 h 2911498"/>
              <a:gd name="connsiteX4" fmla="*/ 2828925 w 3831654"/>
              <a:gd name="connsiteY4" fmla="*/ 177823 h 2911498"/>
              <a:gd name="connsiteX5" fmla="*/ 3831654 w 3831654"/>
              <a:gd name="connsiteY5" fmla="*/ 0 h 2911498"/>
              <a:gd name="connsiteX0" fmla="*/ 0 w 3831654"/>
              <a:gd name="connsiteY0" fmla="*/ 2911498 h 2911498"/>
              <a:gd name="connsiteX1" fmla="*/ 534308 w 3831654"/>
              <a:gd name="connsiteY1" fmla="*/ 1920609 h 2911498"/>
              <a:gd name="connsiteX2" fmla="*/ 826337 w 3831654"/>
              <a:gd name="connsiteY2" fmla="*/ 1176550 h 2911498"/>
              <a:gd name="connsiteX3" fmla="*/ 1624608 w 3831654"/>
              <a:gd name="connsiteY3" fmla="*/ 612177 h 2911498"/>
              <a:gd name="connsiteX4" fmla="*/ 2828925 w 3831654"/>
              <a:gd name="connsiteY4" fmla="*/ 177823 h 2911498"/>
              <a:gd name="connsiteX5" fmla="*/ 3831654 w 3831654"/>
              <a:gd name="connsiteY5" fmla="*/ 0 h 2911498"/>
              <a:gd name="connsiteX0" fmla="*/ 0 w 3831654"/>
              <a:gd name="connsiteY0" fmla="*/ 2911498 h 2911498"/>
              <a:gd name="connsiteX1" fmla="*/ 534308 w 3831654"/>
              <a:gd name="connsiteY1" fmla="*/ 1920609 h 2911498"/>
              <a:gd name="connsiteX2" fmla="*/ 1189608 w 3831654"/>
              <a:gd name="connsiteY2" fmla="*/ 1248755 h 2911498"/>
              <a:gd name="connsiteX3" fmla="*/ 1624608 w 3831654"/>
              <a:gd name="connsiteY3" fmla="*/ 612177 h 2911498"/>
              <a:gd name="connsiteX4" fmla="*/ 2828925 w 3831654"/>
              <a:gd name="connsiteY4" fmla="*/ 177823 h 2911498"/>
              <a:gd name="connsiteX5" fmla="*/ 3831654 w 3831654"/>
              <a:gd name="connsiteY5" fmla="*/ 0 h 2911498"/>
              <a:gd name="connsiteX0" fmla="*/ 0 w 3831654"/>
              <a:gd name="connsiteY0" fmla="*/ 2911498 h 2911498"/>
              <a:gd name="connsiteX1" fmla="*/ 534308 w 3831654"/>
              <a:gd name="connsiteY1" fmla="*/ 1920609 h 2911498"/>
              <a:gd name="connsiteX2" fmla="*/ 1189608 w 3831654"/>
              <a:gd name="connsiteY2" fmla="*/ 1248755 h 2911498"/>
              <a:gd name="connsiteX3" fmla="*/ 1849491 w 3831654"/>
              <a:gd name="connsiteY3" fmla="*/ 756588 h 2911498"/>
              <a:gd name="connsiteX4" fmla="*/ 2828925 w 3831654"/>
              <a:gd name="connsiteY4" fmla="*/ 177823 h 2911498"/>
              <a:gd name="connsiteX5" fmla="*/ 3831654 w 3831654"/>
              <a:gd name="connsiteY5" fmla="*/ 0 h 2911498"/>
              <a:gd name="connsiteX0" fmla="*/ 0 w 3831654"/>
              <a:gd name="connsiteY0" fmla="*/ 2911498 h 2911498"/>
              <a:gd name="connsiteX1" fmla="*/ 534308 w 3831654"/>
              <a:gd name="connsiteY1" fmla="*/ 1920609 h 2911498"/>
              <a:gd name="connsiteX2" fmla="*/ 1189608 w 3831654"/>
              <a:gd name="connsiteY2" fmla="*/ 1248755 h 2911498"/>
              <a:gd name="connsiteX3" fmla="*/ 1849491 w 3831654"/>
              <a:gd name="connsiteY3" fmla="*/ 756588 h 2911498"/>
              <a:gd name="connsiteX4" fmla="*/ 2932718 w 3831654"/>
              <a:gd name="connsiteY4" fmla="*/ 322234 h 2911498"/>
              <a:gd name="connsiteX5" fmla="*/ 3831654 w 3831654"/>
              <a:gd name="connsiteY5" fmla="*/ 0 h 2911498"/>
              <a:gd name="connsiteX0" fmla="*/ 0 w 3779758"/>
              <a:gd name="connsiteY0" fmla="*/ 2658780 h 2658780"/>
              <a:gd name="connsiteX1" fmla="*/ 534308 w 3779758"/>
              <a:gd name="connsiteY1" fmla="*/ 1667891 h 2658780"/>
              <a:gd name="connsiteX2" fmla="*/ 1189608 w 3779758"/>
              <a:gd name="connsiteY2" fmla="*/ 996037 h 2658780"/>
              <a:gd name="connsiteX3" fmla="*/ 1849491 w 3779758"/>
              <a:gd name="connsiteY3" fmla="*/ 503870 h 2658780"/>
              <a:gd name="connsiteX4" fmla="*/ 2932718 w 3779758"/>
              <a:gd name="connsiteY4" fmla="*/ 69516 h 2658780"/>
              <a:gd name="connsiteX5" fmla="*/ 3779758 w 3779758"/>
              <a:gd name="connsiteY5" fmla="*/ 0 h 2658780"/>
              <a:gd name="connsiteX0" fmla="*/ 0 w 3779758"/>
              <a:gd name="connsiteY0" fmla="*/ 2658780 h 2658780"/>
              <a:gd name="connsiteX1" fmla="*/ 534308 w 3779758"/>
              <a:gd name="connsiteY1" fmla="*/ 1667891 h 2658780"/>
              <a:gd name="connsiteX2" fmla="*/ 1189608 w 3779758"/>
              <a:gd name="connsiteY2" fmla="*/ 996037 h 2658780"/>
              <a:gd name="connsiteX3" fmla="*/ 1849491 w 3779758"/>
              <a:gd name="connsiteY3" fmla="*/ 503870 h 2658780"/>
              <a:gd name="connsiteX4" fmla="*/ 2863523 w 3779758"/>
              <a:gd name="connsiteY4" fmla="*/ 195875 h 2658780"/>
              <a:gd name="connsiteX5" fmla="*/ 3779758 w 3779758"/>
              <a:gd name="connsiteY5" fmla="*/ 0 h 2658780"/>
              <a:gd name="connsiteX0" fmla="*/ 0 w 3779758"/>
              <a:gd name="connsiteY0" fmla="*/ 2658780 h 2658780"/>
              <a:gd name="connsiteX1" fmla="*/ 534308 w 3779758"/>
              <a:gd name="connsiteY1" fmla="*/ 1667891 h 2658780"/>
              <a:gd name="connsiteX2" fmla="*/ 1189608 w 3779758"/>
              <a:gd name="connsiteY2" fmla="*/ 996037 h 2658780"/>
              <a:gd name="connsiteX3" fmla="*/ 1849491 w 3779758"/>
              <a:gd name="connsiteY3" fmla="*/ 503870 h 2658780"/>
              <a:gd name="connsiteX4" fmla="*/ 2742432 w 3779758"/>
              <a:gd name="connsiteY4" fmla="*/ 123670 h 2658780"/>
              <a:gd name="connsiteX5" fmla="*/ 3779758 w 3779758"/>
              <a:gd name="connsiteY5" fmla="*/ 0 h 2658780"/>
              <a:gd name="connsiteX0" fmla="*/ 0 w 3779758"/>
              <a:gd name="connsiteY0" fmla="*/ 2658780 h 2658780"/>
              <a:gd name="connsiteX1" fmla="*/ 534308 w 3779758"/>
              <a:gd name="connsiteY1" fmla="*/ 1667891 h 2658780"/>
              <a:gd name="connsiteX2" fmla="*/ 1189608 w 3779758"/>
              <a:gd name="connsiteY2" fmla="*/ 996037 h 2658780"/>
              <a:gd name="connsiteX3" fmla="*/ 1849491 w 3779758"/>
              <a:gd name="connsiteY3" fmla="*/ 503870 h 2658780"/>
              <a:gd name="connsiteX4" fmla="*/ 2655939 w 3779758"/>
              <a:gd name="connsiteY4" fmla="*/ 213926 h 2658780"/>
              <a:gd name="connsiteX5" fmla="*/ 3779758 w 3779758"/>
              <a:gd name="connsiteY5" fmla="*/ 0 h 2658780"/>
              <a:gd name="connsiteX0" fmla="*/ 0 w 3779758"/>
              <a:gd name="connsiteY0" fmla="*/ 2658780 h 2658780"/>
              <a:gd name="connsiteX1" fmla="*/ 534308 w 3779758"/>
              <a:gd name="connsiteY1" fmla="*/ 1667891 h 2658780"/>
              <a:gd name="connsiteX2" fmla="*/ 1189608 w 3779758"/>
              <a:gd name="connsiteY2" fmla="*/ 996037 h 2658780"/>
              <a:gd name="connsiteX3" fmla="*/ 1762998 w 3779758"/>
              <a:gd name="connsiteY3" fmla="*/ 576075 h 2658780"/>
              <a:gd name="connsiteX4" fmla="*/ 2655939 w 3779758"/>
              <a:gd name="connsiteY4" fmla="*/ 213926 h 2658780"/>
              <a:gd name="connsiteX5" fmla="*/ 3779758 w 3779758"/>
              <a:gd name="connsiteY5" fmla="*/ 0 h 2658780"/>
              <a:gd name="connsiteX0" fmla="*/ 0 w 3779758"/>
              <a:gd name="connsiteY0" fmla="*/ 2658780 h 2658780"/>
              <a:gd name="connsiteX1" fmla="*/ 534308 w 3779758"/>
              <a:gd name="connsiteY1" fmla="*/ 1667891 h 2658780"/>
              <a:gd name="connsiteX2" fmla="*/ 1155011 w 3779758"/>
              <a:gd name="connsiteY2" fmla="*/ 923833 h 2658780"/>
              <a:gd name="connsiteX3" fmla="*/ 1762998 w 3779758"/>
              <a:gd name="connsiteY3" fmla="*/ 576075 h 2658780"/>
              <a:gd name="connsiteX4" fmla="*/ 2655939 w 3779758"/>
              <a:gd name="connsiteY4" fmla="*/ 213926 h 2658780"/>
              <a:gd name="connsiteX5" fmla="*/ 3779758 w 3779758"/>
              <a:gd name="connsiteY5" fmla="*/ 0 h 2658780"/>
              <a:gd name="connsiteX0" fmla="*/ 0 w 3779758"/>
              <a:gd name="connsiteY0" fmla="*/ 2658780 h 2658780"/>
              <a:gd name="connsiteX1" fmla="*/ 517009 w 3779758"/>
              <a:gd name="connsiteY1" fmla="*/ 1631789 h 2658780"/>
              <a:gd name="connsiteX2" fmla="*/ 1155011 w 3779758"/>
              <a:gd name="connsiteY2" fmla="*/ 923833 h 2658780"/>
              <a:gd name="connsiteX3" fmla="*/ 1762998 w 3779758"/>
              <a:gd name="connsiteY3" fmla="*/ 576075 h 2658780"/>
              <a:gd name="connsiteX4" fmla="*/ 2655939 w 3779758"/>
              <a:gd name="connsiteY4" fmla="*/ 213926 h 2658780"/>
              <a:gd name="connsiteX5" fmla="*/ 3779758 w 3779758"/>
              <a:gd name="connsiteY5" fmla="*/ 0 h 2658780"/>
              <a:gd name="connsiteX0" fmla="*/ 0 w 3779758"/>
              <a:gd name="connsiteY0" fmla="*/ 2658780 h 2658780"/>
              <a:gd name="connsiteX1" fmla="*/ 517009 w 3779758"/>
              <a:gd name="connsiteY1" fmla="*/ 1631789 h 2658780"/>
              <a:gd name="connsiteX2" fmla="*/ 1155011 w 3779758"/>
              <a:gd name="connsiteY2" fmla="*/ 923833 h 2658780"/>
              <a:gd name="connsiteX3" fmla="*/ 1797595 w 3779758"/>
              <a:gd name="connsiteY3" fmla="*/ 503870 h 2658780"/>
              <a:gd name="connsiteX4" fmla="*/ 2655939 w 3779758"/>
              <a:gd name="connsiteY4" fmla="*/ 213926 h 2658780"/>
              <a:gd name="connsiteX5" fmla="*/ 3779758 w 3779758"/>
              <a:gd name="connsiteY5" fmla="*/ 0 h 2658780"/>
              <a:gd name="connsiteX0" fmla="*/ 0 w 3779758"/>
              <a:gd name="connsiteY0" fmla="*/ 2658780 h 2658780"/>
              <a:gd name="connsiteX1" fmla="*/ 375445 w 3779758"/>
              <a:gd name="connsiteY1" fmla="*/ 1541533 h 2658780"/>
              <a:gd name="connsiteX2" fmla="*/ 1155011 w 3779758"/>
              <a:gd name="connsiteY2" fmla="*/ 923833 h 2658780"/>
              <a:gd name="connsiteX3" fmla="*/ 1797595 w 3779758"/>
              <a:gd name="connsiteY3" fmla="*/ 503870 h 2658780"/>
              <a:gd name="connsiteX4" fmla="*/ 2655939 w 3779758"/>
              <a:gd name="connsiteY4" fmla="*/ 213926 h 2658780"/>
              <a:gd name="connsiteX5" fmla="*/ 3779758 w 3779758"/>
              <a:gd name="connsiteY5" fmla="*/ 0 h 2658780"/>
              <a:gd name="connsiteX0" fmla="*/ 0 w 3779758"/>
              <a:gd name="connsiteY0" fmla="*/ 2658780 h 2658780"/>
              <a:gd name="connsiteX1" fmla="*/ 375445 w 3779758"/>
              <a:gd name="connsiteY1" fmla="*/ 1541533 h 2658780"/>
              <a:gd name="connsiteX2" fmla="*/ 1155011 w 3779758"/>
              <a:gd name="connsiteY2" fmla="*/ 779422 h 2658780"/>
              <a:gd name="connsiteX3" fmla="*/ 1797595 w 3779758"/>
              <a:gd name="connsiteY3" fmla="*/ 503870 h 2658780"/>
              <a:gd name="connsiteX4" fmla="*/ 2655939 w 3779758"/>
              <a:gd name="connsiteY4" fmla="*/ 213926 h 2658780"/>
              <a:gd name="connsiteX5" fmla="*/ 3779758 w 3779758"/>
              <a:gd name="connsiteY5" fmla="*/ 0 h 2658780"/>
              <a:gd name="connsiteX0" fmla="*/ 0 w 3779758"/>
              <a:gd name="connsiteY0" fmla="*/ 2658780 h 2658780"/>
              <a:gd name="connsiteX1" fmla="*/ 375445 w 3779758"/>
              <a:gd name="connsiteY1" fmla="*/ 1541533 h 2658780"/>
              <a:gd name="connsiteX2" fmla="*/ 1155011 w 3779758"/>
              <a:gd name="connsiteY2" fmla="*/ 779422 h 2658780"/>
              <a:gd name="connsiteX3" fmla="*/ 1882534 w 3779758"/>
              <a:gd name="connsiteY3" fmla="*/ 413614 h 2658780"/>
              <a:gd name="connsiteX4" fmla="*/ 2655939 w 3779758"/>
              <a:gd name="connsiteY4" fmla="*/ 213926 h 2658780"/>
              <a:gd name="connsiteX5" fmla="*/ 3779758 w 3779758"/>
              <a:gd name="connsiteY5" fmla="*/ 0 h 265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9758" h="2658780">
                <a:moveTo>
                  <a:pt x="0" y="2658780"/>
                </a:moveTo>
                <a:cubicBezTo>
                  <a:pt x="96044" y="2422242"/>
                  <a:pt x="182943" y="1854759"/>
                  <a:pt x="375445" y="1541533"/>
                </a:cubicBezTo>
                <a:cubicBezTo>
                  <a:pt x="567947" y="1228307"/>
                  <a:pt x="903830" y="967408"/>
                  <a:pt x="1155011" y="779422"/>
                </a:cubicBezTo>
                <a:cubicBezTo>
                  <a:pt x="1406192" y="591436"/>
                  <a:pt x="1632380" y="507863"/>
                  <a:pt x="1882534" y="413614"/>
                </a:cubicBezTo>
                <a:cubicBezTo>
                  <a:pt x="2132688" y="319365"/>
                  <a:pt x="2339735" y="282862"/>
                  <a:pt x="2655939" y="213926"/>
                </a:cubicBezTo>
                <a:cubicBezTo>
                  <a:pt x="2972143" y="144990"/>
                  <a:pt x="3467814" y="39687"/>
                  <a:pt x="3779758" y="0"/>
                </a:cubicBezTo>
              </a:path>
            </a:pathLst>
          </a:cu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p:cNvCxnSpPr/>
          <p:nvPr/>
        </p:nvCxnSpPr>
        <p:spPr>
          <a:xfrm>
            <a:off x="9523326" y="3771637"/>
            <a:ext cx="17944" cy="2196000"/>
          </a:xfrm>
          <a:prstGeom prst="line">
            <a:avLst/>
          </a:prstGeom>
          <a:ln w="25400">
            <a:solidFill>
              <a:srgbClr val="00FF99"/>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341535" y="3762339"/>
            <a:ext cx="2196000" cy="0"/>
          </a:xfrm>
          <a:prstGeom prst="line">
            <a:avLst/>
          </a:prstGeom>
          <a:ln w="25400">
            <a:solidFill>
              <a:srgbClr val="00FF99"/>
            </a:solidFill>
            <a:prstDash val="sysDash"/>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8355220" y="5960548"/>
            <a:ext cx="1102887" cy="584775"/>
          </a:xfrm>
          <a:prstGeom prst="rect">
            <a:avLst/>
          </a:prstGeom>
          <a:noFill/>
        </p:spPr>
        <p:txBody>
          <a:bodyPr vert="horz" wrap="square" rtlCol="0">
            <a:spAutoFit/>
          </a:bodyPr>
          <a:lstStyle/>
          <a:p>
            <a:pPr algn="ctr"/>
            <a:r>
              <a:rPr lang="en-GB" sz="1600" b="1" dirty="0">
                <a:solidFill>
                  <a:srgbClr val="00CC99"/>
                </a:solidFill>
              </a:rPr>
              <a:t>Reference point</a:t>
            </a:r>
          </a:p>
        </p:txBody>
      </p:sp>
      <p:cxnSp>
        <p:nvCxnSpPr>
          <p:cNvPr id="57" name="Straight Arrow Connector 56"/>
          <p:cNvCxnSpPr/>
          <p:nvPr/>
        </p:nvCxnSpPr>
        <p:spPr>
          <a:xfrm flipV="1">
            <a:off x="7306865" y="5958042"/>
            <a:ext cx="3609975" cy="9525"/>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53" name="Freeform 52"/>
          <p:cNvSpPr/>
          <p:nvPr/>
        </p:nvSpPr>
        <p:spPr>
          <a:xfrm>
            <a:off x="8919358" y="3364587"/>
            <a:ext cx="1805792" cy="1065152"/>
          </a:xfrm>
          <a:custGeom>
            <a:avLst/>
            <a:gdLst>
              <a:gd name="connsiteX0" fmla="*/ 0 w 4314825"/>
              <a:gd name="connsiteY0" fmla="*/ 3124200 h 3124200"/>
              <a:gd name="connsiteX1" fmla="*/ 342900 w 4314825"/>
              <a:gd name="connsiteY1" fmla="*/ 2409825 h 3124200"/>
              <a:gd name="connsiteX2" fmla="*/ 904875 w 4314825"/>
              <a:gd name="connsiteY2" fmla="*/ 1676400 h 3124200"/>
              <a:gd name="connsiteX3" fmla="*/ 1714500 w 4314825"/>
              <a:gd name="connsiteY3" fmla="*/ 952500 h 3124200"/>
              <a:gd name="connsiteX4" fmla="*/ 3257550 w 4314825"/>
              <a:gd name="connsiteY4" fmla="*/ 238125 h 3124200"/>
              <a:gd name="connsiteX5" fmla="*/ 4314825 w 4314825"/>
              <a:gd name="connsiteY5" fmla="*/ 0 h 3124200"/>
              <a:gd name="connsiteX0" fmla="*/ 0 w 4314825"/>
              <a:gd name="connsiteY0" fmla="*/ 3124200 h 3124200"/>
              <a:gd name="connsiteX1" fmla="*/ 342900 w 4314825"/>
              <a:gd name="connsiteY1" fmla="*/ 2409825 h 3124200"/>
              <a:gd name="connsiteX2" fmla="*/ 904875 w 4314825"/>
              <a:gd name="connsiteY2" fmla="*/ 1676400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42900 w 4314825"/>
              <a:gd name="connsiteY1" fmla="*/ 2409825 h 3124200"/>
              <a:gd name="connsiteX2" fmla="*/ 961351 w 4314825"/>
              <a:gd name="connsiteY2" fmla="*/ 1633859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88081 w 4314825"/>
              <a:gd name="connsiteY1" fmla="*/ 2324744 h 3124200"/>
              <a:gd name="connsiteX2" fmla="*/ 961351 w 4314825"/>
              <a:gd name="connsiteY2" fmla="*/ 1633859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88081 w 4314825"/>
              <a:gd name="connsiteY1" fmla="*/ 2324744 h 3124200"/>
              <a:gd name="connsiteX2" fmla="*/ 927465 w 4314825"/>
              <a:gd name="connsiteY2" fmla="*/ 1601954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09425 w 4314825"/>
              <a:gd name="connsiteY1" fmla="*/ 2133312 h 3124200"/>
              <a:gd name="connsiteX2" fmla="*/ 927465 w 4314825"/>
              <a:gd name="connsiteY2" fmla="*/ 1601954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09425 w 4314825"/>
              <a:gd name="connsiteY1" fmla="*/ 2133312 h 3124200"/>
              <a:gd name="connsiteX2" fmla="*/ 826337 w 4314825"/>
              <a:gd name="connsiteY2" fmla="*/ 1389252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09425 w 4314825"/>
              <a:gd name="connsiteY1" fmla="*/ 2133312 h 3124200"/>
              <a:gd name="connsiteX2" fmla="*/ 826337 w 4314825"/>
              <a:gd name="connsiteY2" fmla="*/ 1389252 h 3124200"/>
              <a:gd name="connsiteX3" fmla="*/ 1624608 w 4314825"/>
              <a:gd name="connsiteY3" fmla="*/ 824879 h 3124200"/>
              <a:gd name="connsiteX4" fmla="*/ 2828925 w 4314825"/>
              <a:gd name="connsiteY4" fmla="*/ 390525 h 3124200"/>
              <a:gd name="connsiteX5" fmla="*/ 4314825 w 4314825"/>
              <a:gd name="connsiteY5" fmla="*/ 0 h 3124200"/>
              <a:gd name="connsiteX0" fmla="*/ 0 w 4348535"/>
              <a:gd name="connsiteY0" fmla="*/ 3028484 h 3028484"/>
              <a:gd name="connsiteX1" fmla="*/ 309425 w 4348535"/>
              <a:gd name="connsiteY1" fmla="*/ 2037596 h 3028484"/>
              <a:gd name="connsiteX2" fmla="*/ 826337 w 4348535"/>
              <a:gd name="connsiteY2" fmla="*/ 1293536 h 3028484"/>
              <a:gd name="connsiteX3" fmla="*/ 1624608 w 4348535"/>
              <a:gd name="connsiteY3" fmla="*/ 729163 h 3028484"/>
              <a:gd name="connsiteX4" fmla="*/ 2828925 w 4348535"/>
              <a:gd name="connsiteY4" fmla="*/ 294809 h 3028484"/>
              <a:gd name="connsiteX5" fmla="*/ 4348535 w 4348535"/>
              <a:gd name="connsiteY5" fmla="*/ 0 h 3028484"/>
              <a:gd name="connsiteX0" fmla="*/ 0 w 4371008"/>
              <a:gd name="connsiteY0" fmla="*/ 2943403 h 2943403"/>
              <a:gd name="connsiteX1" fmla="*/ 309425 w 4371008"/>
              <a:gd name="connsiteY1" fmla="*/ 1952515 h 2943403"/>
              <a:gd name="connsiteX2" fmla="*/ 826337 w 4371008"/>
              <a:gd name="connsiteY2" fmla="*/ 1208455 h 2943403"/>
              <a:gd name="connsiteX3" fmla="*/ 1624608 w 4371008"/>
              <a:gd name="connsiteY3" fmla="*/ 644082 h 2943403"/>
              <a:gd name="connsiteX4" fmla="*/ 2828925 w 4371008"/>
              <a:gd name="connsiteY4" fmla="*/ 209728 h 2943403"/>
              <a:gd name="connsiteX5" fmla="*/ 4371008 w 4371008"/>
              <a:gd name="connsiteY5" fmla="*/ 0 h 2943403"/>
              <a:gd name="connsiteX0" fmla="*/ 0 w 3842891"/>
              <a:gd name="connsiteY0" fmla="*/ 2858322 h 2858322"/>
              <a:gd name="connsiteX1" fmla="*/ 309425 w 3842891"/>
              <a:gd name="connsiteY1" fmla="*/ 1867434 h 2858322"/>
              <a:gd name="connsiteX2" fmla="*/ 826337 w 3842891"/>
              <a:gd name="connsiteY2" fmla="*/ 1123374 h 2858322"/>
              <a:gd name="connsiteX3" fmla="*/ 1624608 w 3842891"/>
              <a:gd name="connsiteY3" fmla="*/ 559001 h 2858322"/>
              <a:gd name="connsiteX4" fmla="*/ 2828925 w 3842891"/>
              <a:gd name="connsiteY4" fmla="*/ 124647 h 2858322"/>
              <a:gd name="connsiteX5" fmla="*/ 3842891 w 3842891"/>
              <a:gd name="connsiteY5" fmla="*/ 0 h 2858322"/>
              <a:gd name="connsiteX0" fmla="*/ 0 w 3831654"/>
              <a:gd name="connsiteY0" fmla="*/ 2911498 h 2911498"/>
              <a:gd name="connsiteX1" fmla="*/ 309425 w 3831654"/>
              <a:gd name="connsiteY1" fmla="*/ 1920610 h 2911498"/>
              <a:gd name="connsiteX2" fmla="*/ 826337 w 3831654"/>
              <a:gd name="connsiteY2" fmla="*/ 1176550 h 2911498"/>
              <a:gd name="connsiteX3" fmla="*/ 1624608 w 3831654"/>
              <a:gd name="connsiteY3" fmla="*/ 612177 h 2911498"/>
              <a:gd name="connsiteX4" fmla="*/ 2828925 w 3831654"/>
              <a:gd name="connsiteY4" fmla="*/ 177823 h 2911498"/>
              <a:gd name="connsiteX5" fmla="*/ 3831654 w 3831654"/>
              <a:gd name="connsiteY5" fmla="*/ 0 h 2911498"/>
              <a:gd name="connsiteX0" fmla="*/ 0 w 3831654"/>
              <a:gd name="connsiteY0" fmla="*/ 2911498 h 2911498"/>
              <a:gd name="connsiteX1" fmla="*/ 534308 w 3831654"/>
              <a:gd name="connsiteY1" fmla="*/ 1920609 h 2911498"/>
              <a:gd name="connsiteX2" fmla="*/ 826337 w 3831654"/>
              <a:gd name="connsiteY2" fmla="*/ 1176550 h 2911498"/>
              <a:gd name="connsiteX3" fmla="*/ 1624608 w 3831654"/>
              <a:gd name="connsiteY3" fmla="*/ 612177 h 2911498"/>
              <a:gd name="connsiteX4" fmla="*/ 2828925 w 3831654"/>
              <a:gd name="connsiteY4" fmla="*/ 177823 h 2911498"/>
              <a:gd name="connsiteX5" fmla="*/ 3831654 w 3831654"/>
              <a:gd name="connsiteY5" fmla="*/ 0 h 2911498"/>
              <a:gd name="connsiteX0" fmla="*/ 0 w 3831654"/>
              <a:gd name="connsiteY0" fmla="*/ 2911498 h 2911498"/>
              <a:gd name="connsiteX1" fmla="*/ 534308 w 3831654"/>
              <a:gd name="connsiteY1" fmla="*/ 1920609 h 2911498"/>
              <a:gd name="connsiteX2" fmla="*/ 1189608 w 3831654"/>
              <a:gd name="connsiteY2" fmla="*/ 1248755 h 2911498"/>
              <a:gd name="connsiteX3" fmla="*/ 1624608 w 3831654"/>
              <a:gd name="connsiteY3" fmla="*/ 612177 h 2911498"/>
              <a:gd name="connsiteX4" fmla="*/ 2828925 w 3831654"/>
              <a:gd name="connsiteY4" fmla="*/ 177823 h 2911498"/>
              <a:gd name="connsiteX5" fmla="*/ 3831654 w 3831654"/>
              <a:gd name="connsiteY5" fmla="*/ 0 h 2911498"/>
              <a:gd name="connsiteX0" fmla="*/ 0 w 3831654"/>
              <a:gd name="connsiteY0" fmla="*/ 2911498 h 2911498"/>
              <a:gd name="connsiteX1" fmla="*/ 534308 w 3831654"/>
              <a:gd name="connsiteY1" fmla="*/ 1920609 h 2911498"/>
              <a:gd name="connsiteX2" fmla="*/ 1189608 w 3831654"/>
              <a:gd name="connsiteY2" fmla="*/ 1248755 h 2911498"/>
              <a:gd name="connsiteX3" fmla="*/ 1849491 w 3831654"/>
              <a:gd name="connsiteY3" fmla="*/ 756588 h 2911498"/>
              <a:gd name="connsiteX4" fmla="*/ 2828925 w 3831654"/>
              <a:gd name="connsiteY4" fmla="*/ 177823 h 2911498"/>
              <a:gd name="connsiteX5" fmla="*/ 3831654 w 3831654"/>
              <a:gd name="connsiteY5" fmla="*/ 0 h 2911498"/>
              <a:gd name="connsiteX0" fmla="*/ 0 w 3831654"/>
              <a:gd name="connsiteY0" fmla="*/ 2911498 h 2911498"/>
              <a:gd name="connsiteX1" fmla="*/ 534308 w 3831654"/>
              <a:gd name="connsiteY1" fmla="*/ 1920609 h 2911498"/>
              <a:gd name="connsiteX2" fmla="*/ 1189608 w 3831654"/>
              <a:gd name="connsiteY2" fmla="*/ 1248755 h 2911498"/>
              <a:gd name="connsiteX3" fmla="*/ 1849491 w 3831654"/>
              <a:gd name="connsiteY3" fmla="*/ 756588 h 2911498"/>
              <a:gd name="connsiteX4" fmla="*/ 2932718 w 3831654"/>
              <a:gd name="connsiteY4" fmla="*/ 322234 h 2911498"/>
              <a:gd name="connsiteX5" fmla="*/ 3831654 w 3831654"/>
              <a:gd name="connsiteY5" fmla="*/ 0 h 2911498"/>
              <a:gd name="connsiteX0" fmla="*/ 0 w 3779758"/>
              <a:gd name="connsiteY0" fmla="*/ 2658780 h 2658780"/>
              <a:gd name="connsiteX1" fmla="*/ 534308 w 3779758"/>
              <a:gd name="connsiteY1" fmla="*/ 1667891 h 2658780"/>
              <a:gd name="connsiteX2" fmla="*/ 1189608 w 3779758"/>
              <a:gd name="connsiteY2" fmla="*/ 996037 h 2658780"/>
              <a:gd name="connsiteX3" fmla="*/ 1849491 w 3779758"/>
              <a:gd name="connsiteY3" fmla="*/ 503870 h 2658780"/>
              <a:gd name="connsiteX4" fmla="*/ 2932718 w 3779758"/>
              <a:gd name="connsiteY4" fmla="*/ 69516 h 2658780"/>
              <a:gd name="connsiteX5" fmla="*/ 3779758 w 3779758"/>
              <a:gd name="connsiteY5" fmla="*/ 0 h 2658780"/>
              <a:gd name="connsiteX0" fmla="*/ 0 w 3779758"/>
              <a:gd name="connsiteY0" fmla="*/ 2658780 h 2658780"/>
              <a:gd name="connsiteX1" fmla="*/ 534308 w 3779758"/>
              <a:gd name="connsiteY1" fmla="*/ 1667891 h 2658780"/>
              <a:gd name="connsiteX2" fmla="*/ 1189608 w 3779758"/>
              <a:gd name="connsiteY2" fmla="*/ 996037 h 2658780"/>
              <a:gd name="connsiteX3" fmla="*/ 1849491 w 3779758"/>
              <a:gd name="connsiteY3" fmla="*/ 503870 h 2658780"/>
              <a:gd name="connsiteX4" fmla="*/ 2863523 w 3779758"/>
              <a:gd name="connsiteY4" fmla="*/ 195875 h 2658780"/>
              <a:gd name="connsiteX5" fmla="*/ 3779758 w 3779758"/>
              <a:gd name="connsiteY5" fmla="*/ 0 h 2658780"/>
              <a:gd name="connsiteX0" fmla="*/ 0 w 3779758"/>
              <a:gd name="connsiteY0" fmla="*/ 2658780 h 2658780"/>
              <a:gd name="connsiteX1" fmla="*/ 534308 w 3779758"/>
              <a:gd name="connsiteY1" fmla="*/ 1667891 h 2658780"/>
              <a:gd name="connsiteX2" fmla="*/ 1189608 w 3779758"/>
              <a:gd name="connsiteY2" fmla="*/ 996037 h 2658780"/>
              <a:gd name="connsiteX3" fmla="*/ 1849491 w 3779758"/>
              <a:gd name="connsiteY3" fmla="*/ 503870 h 2658780"/>
              <a:gd name="connsiteX4" fmla="*/ 2742432 w 3779758"/>
              <a:gd name="connsiteY4" fmla="*/ 123670 h 2658780"/>
              <a:gd name="connsiteX5" fmla="*/ 3779758 w 3779758"/>
              <a:gd name="connsiteY5" fmla="*/ 0 h 2658780"/>
              <a:gd name="connsiteX0" fmla="*/ 0 w 3779758"/>
              <a:gd name="connsiteY0" fmla="*/ 2658780 h 2658780"/>
              <a:gd name="connsiteX1" fmla="*/ 534308 w 3779758"/>
              <a:gd name="connsiteY1" fmla="*/ 1667891 h 2658780"/>
              <a:gd name="connsiteX2" fmla="*/ 1189608 w 3779758"/>
              <a:gd name="connsiteY2" fmla="*/ 996037 h 2658780"/>
              <a:gd name="connsiteX3" fmla="*/ 1849491 w 3779758"/>
              <a:gd name="connsiteY3" fmla="*/ 503870 h 2658780"/>
              <a:gd name="connsiteX4" fmla="*/ 2655939 w 3779758"/>
              <a:gd name="connsiteY4" fmla="*/ 213926 h 2658780"/>
              <a:gd name="connsiteX5" fmla="*/ 3779758 w 3779758"/>
              <a:gd name="connsiteY5" fmla="*/ 0 h 2658780"/>
              <a:gd name="connsiteX0" fmla="*/ 0 w 3779758"/>
              <a:gd name="connsiteY0" fmla="*/ 2658780 h 2658780"/>
              <a:gd name="connsiteX1" fmla="*/ 534308 w 3779758"/>
              <a:gd name="connsiteY1" fmla="*/ 1667891 h 2658780"/>
              <a:gd name="connsiteX2" fmla="*/ 1189608 w 3779758"/>
              <a:gd name="connsiteY2" fmla="*/ 996037 h 2658780"/>
              <a:gd name="connsiteX3" fmla="*/ 1762998 w 3779758"/>
              <a:gd name="connsiteY3" fmla="*/ 576075 h 2658780"/>
              <a:gd name="connsiteX4" fmla="*/ 2655939 w 3779758"/>
              <a:gd name="connsiteY4" fmla="*/ 213926 h 2658780"/>
              <a:gd name="connsiteX5" fmla="*/ 3779758 w 3779758"/>
              <a:gd name="connsiteY5" fmla="*/ 0 h 2658780"/>
              <a:gd name="connsiteX0" fmla="*/ 0 w 3779758"/>
              <a:gd name="connsiteY0" fmla="*/ 2658780 h 2658780"/>
              <a:gd name="connsiteX1" fmla="*/ 534308 w 3779758"/>
              <a:gd name="connsiteY1" fmla="*/ 1667891 h 2658780"/>
              <a:gd name="connsiteX2" fmla="*/ 1155011 w 3779758"/>
              <a:gd name="connsiteY2" fmla="*/ 923833 h 2658780"/>
              <a:gd name="connsiteX3" fmla="*/ 1762998 w 3779758"/>
              <a:gd name="connsiteY3" fmla="*/ 576075 h 2658780"/>
              <a:gd name="connsiteX4" fmla="*/ 2655939 w 3779758"/>
              <a:gd name="connsiteY4" fmla="*/ 213926 h 2658780"/>
              <a:gd name="connsiteX5" fmla="*/ 3779758 w 3779758"/>
              <a:gd name="connsiteY5" fmla="*/ 0 h 2658780"/>
              <a:gd name="connsiteX0" fmla="*/ 0 w 3779758"/>
              <a:gd name="connsiteY0" fmla="*/ 2658780 h 2658780"/>
              <a:gd name="connsiteX1" fmla="*/ 517009 w 3779758"/>
              <a:gd name="connsiteY1" fmla="*/ 1631789 h 2658780"/>
              <a:gd name="connsiteX2" fmla="*/ 1155011 w 3779758"/>
              <a:gd name="connsiteY2" fmla="*/ 923833 h 2658780"/>
              <a:gd name="connsiteX3" fmla="*/ 1762998 w 3779758"/>
              <a:gd name="connsiteY3" fmla="*/ 576075 h 2658780"/>
              <a:gd name="connsiteX4" fmla="*/ 2655939 w 3779758"/>
              <a:gd name="connsiteY4" fmla="*/ 213926 h 2658780"/>
              <a:gd name="connsiteX5" fmla="*/ 3779758 w 3779758"/>
              <a:gd name="connsiteY5" fmla="*/ 0 h 2658780"/>
              <a:gd name="connsiteX0" fmla="*/ 0 w 3779758"/>
              <a:gd name="connsiteY0" fmla="*/ 2658780 h 2658780"/>
              <a:gd name="connsiteX1" fmla="*/ 517009 w 3779758"/>
              <a:gd name="connsiteY1" fmla="*/ 1631789 h 2658780"/>
              <a:gd name="connsiteX2" fmla="*/ 1155011 w 3779758"/>
              <a:gd name="connsiteY2" fmla="*/ 923833 h 2658780"/>
              <a:gd name="connsiteX3" fmla="*/ 1797595 w 3779758"/>
              <a:gd name="connsiteY3" fmla="*/ 503870 h 2658780"/>
              <a:gd name="connsiteX4" fmla="*/ 2655939 w 3779758"/>
              <a:gd name="connsiteY4" fmla="*/ 213926 h 2658780"/>
              <a:gd name="connsiteX5" fmla="*/ 3779758 w 3779758"/>
              <a:gd name="connsiteY5" fmla="*/ 0 h 2658780"/>
              <a:gd name="connsiteX0" fmla="*/ 0 w 3779758"/>
              <a:gd name="connsiteY0" fmla="*/ 2658780 h 2658780"/>
              <a:gd name="connsiteX1" fmla="*/ 465113 w 3779758"/>
              <a:gd name="connsiteY1" fmla="*/ 1830353 h 2658780"/>
              <a:gd name="connsiteX2" fmla="*/ 1155011 w 3779758"/>
              <a:gd name="connsiteY2" fmla="*/ 923833 h 2658780"/>
              <a:gd name="connsiteX3" fmla="*/ 1797595 w 3779758"/>
              <a:gd name="connsiteY3" fmla="*/ 503870 h 2658780"/>
              <a:gd name="connsiteX4" fmla="*/ 2655939 w 3779758"/>
              <a:gd name="connsiteY4" fmla="*/ 213926 h 2658780"/>
              <a:gd name="connsiteX5" fmla="*/ 3779758 w 3779758"/>
              <a:gd name="connsiteY5" fmla="*/ 0 h 2658780"/>
              <a:gd name="connsiteX0" fmla="*/ 0 w 3779758"/>
              <a:gd name="connsiteY0" fmla="*/ 2658780 h 2658780"/>
              <a:gd name="connsiteX1" fmla="*/ 465113 w 3779758"/>
              <a:gd name="connsiteY1" fmla="*/ 1830353 h 2658780"/>
              <a:gd name="connsiteX2" fmla="*/ 1224206 w 3779758"/>
              <a:gd name="connsiteY2" fmla="*/ 1014089 h 2658780"/>
              <a:gd name="connsiteX3" fmla="*/ 1797595 w 3779758"/>
              <a:gd name="connsiteY3" fmla="*/ 503870 h 2658780"/>
              <a:gd name="connsiteX4" fmla="*/ 2655939 w 3779758"/>
              <a:gd name="connsiteY4" fmla="*/ 213926 h 2658780"/>
              <a:gd name="connsiteX5" fmla="*/ 3779758 w 3779758"/>
              <a:gd name="connsiteY5" fmla="*/ 0 h 2658780"/>
              <a:gd name="connsiteX0" fmla="*/ 0 w 3779758"/>
              <a:gd name="connsiteY0" fmla="*/ 2658780 h 2658780"/>
              <a:gd name="connsiteX1" fmla="*/ 465113 w 3779758"/>
              <a:gd name="connsiteY1" fmla="*/ 1830353 h 2658780"/>
              <a:gd name="connsiteX2" fmla="*/ 1224206 w 3779758"/>
              <a:gd name="connsiteY2" fmla="*/ 1014089 h 2658780"/>
              <a:gd name="connsiteX3" fmla="*/ 1901387 w 3779758"/>
              <a:gd name="connsiteY3" fmla="*/ 630229 h 2658780"/>
              <a:gd name="connsiteX4" fmla="*/ 2655939 w 3779758"/>
              <a:gd name="connsiteY4" fmla="*/ 213926 h 2658780"/>
              <a:gd name="connsiteX5" fmla="*/ 3779758 w 3779758"/>
              <a:gd name="connsiteY5" fmla="*/ 0 h 2658780"/>
              <a:gd name="connsiteX0" fmla="*/ 0 w 3779758"/>
              <a:gd name="connsiteY0" fmla="*/ 2658780 h 2658780"/>
              <a:gd name="connsiteX1" fmla="*/ 465113 w 3779758"/>
              <a:gd name="connsiteY1" fmla="*/ 1830353 h 2658780"/>
              <a:gd name="connsiteX2" fmla="*/ 1224206 w 3779758"/>
              <a:gd name="connsiteY2" fmla="*/ 1014089 h 2658780"/>
              <a:gd name="connsiteX3" fmla="*/ 1901387 w 3779758"/>
              <a:gd name="connsiteY3" fmla="*/ 630229 h 2658780"/>
              <a:gd name="connsiteX4" fmla="*/ 2673238 w 3779758"/>
              <a:gd name="connsiteY4" fmla="*/ 376387 h 2658780"/>
              <a:gd name="connsiteX5" fmla="*/ 3779758 w 3779758"/>
              <a:gd name="connsiteY5" fmla="*/ 0 h 2658780"/>
              <a:gd name="connsiteX0" fmla="*/ 0 w 3779758"/>
              <a:gd name="connsiteY0" fmla="*/ 2442165 h 2442165"/>
              <a:gd name="connsiteX1" fmla="*/ 465113 w 3779758"/>
              <a:gd name="connsiteY1" fmla="*/ 1613738 h 2442165"/>
              <a:gd name="connsiteX2" fmla="*/ 1224206 w 3779758"/>
              <a:gd name="connsiteY2" fmla="*/ 797474 h 2442165"/>
              <a:gd name="connsiteX3" fmla="*/ 1901387 w 3779758"/>
              <a:gd name="connsiteY3" fmla="*/ 413614 h 2442165"/>
              <a:gd name="connsiteX4" fmla="*/ 2673238 w 3779758"/>
              <a:gd name="connsiteY4" fmla="*/ 159772 h 2442165"/>
              <a:gd name="connsiteX5" fmla="*/ 3779758 w 3779758"/>
              <a:gd name="connsiteY5" fmla="*/ 0 h 2442165"/>
              <a:gd name="connsiteX0" fmla="*/ 0 w 3710563"/>
              <a:gd name="connsiteY0" fmla="*/ 2279704 h 2279704"/>
              <a:gd name="connsiteX1" fmla="*/ 395918 w 3710563"/>
              <a:gd name="connsiteY1" fmla="*/ 1613738 h 2279704"/>
              <a:gd name="connsiteX2" fmla="*/ 1155011 w 3710563"/>
              <a:gd name="connsiteY2" fmla="*/ 797474 h 2279704"/>
              <a:gd name="connsiteX3" fmla="*/ 1832192 w 3710563"/>
              <a:gd name="connsiteY3" fmla="*/ 413614 h 2279704"/>
              <a:gd name="connsiteX4" fmla="*/ 2604043 w 3710563"/>
              <a:gd name="connsiteY4" fmla="*/ 159772 h 2279704"/>
              <a:gd name="connsiteX5" fmla="*/ 3710563 w 3710563"/>
              <a:gd name="connsiteY5" fmla="*/ 0 h 2279704"/>
              <a:gd name="connsiteX0" fmla="*/ 0 w 3710563"/>
              <a:gd name="connsiteY0" fmla="*/ 2279704 h 2279704"/>
              <a:gd name="connsiteX1" fmla="*/ 395918 w 3710563"/>
              <a:gd name="connsiteY1" fmla="*/ 1613738 h 2279704"/>
              <a:gd name="connsiteX2" fmla="*/ 1085816 w 3710563"/>
              <a:gd name="connsiteY2" fmla="*/ 905782 h 2279704"/>
              <a:gd name="connsiteX3" fmla="*/ 1832192 w 3710563"/>
              <a:gd name="connsiteY3" fmla="*/ 413614 h 2279704"/>
              <a:gd name="connsiteX4" fmla="*/ 2604043 w 3710563"/>
              <a:gd name="connsiteY4" fmla="*/ 159772 h 2279704"/>
              <a:gd name="connsiteX5" fmla="*/ 3710563 w 3710563"/>
              <a:gd name="connsiteY5" fmla="*/ 0 h 2279704"/>
              <a:gd name="connsiteX0" fmla="*/ 0 w 3710563"/>
              <a:gd name="connsiteY0" fmla="*/ 2279704 h 2279704"/>
              <a:gd name="connsiteX1" fmla="*/ 395918 w 3710563"/>
              <a:gd name="connsiteY1" fmla="*/ 1613738 h 2279704"/>
              <a:gd name="connsiteX2" fmla="*/ 1085816 w 3710563"/>
              <a:gd name="connsiteY2" fmla="*/ 905782 h 2279704"/>
              <a:gd name="connsiteX3" fmla="*/ 1832192 w 3710563"/>
              <a:gd name="connsiteY3" fmla="*/ 413614 h 2279704"/>
              <a:gd name="connsiteX4" fmla="*/ 2604043 w 3710563"/>
              <a:gd name="connsiteY4" fmla="*/ 87567 h 2279704"/>
              <a:gd name="connsiteX5" fmla="*/ 3710563 w 3710563"/>
              <a:gd name="connsiteY5" fmla="*/ 0 h 2279704"/>
              <a:gd name="connsiteX0" fmla="*/ 0 w 3710563"/>
              <a:gd name="connsiteY0" fmla="*/ 2424114 h 2424114"/>
              <a:gd name="connsiteX1" fmla="*/ 395918 w 3710563"/>
              <a:gd name="connsiteY1" fmla="*/ 1758148 h 2424114"/>
              <a:gd name="connsiteX2" fmla="*/ 1085816 w 3710563"/>
              <a:gd name="connsiteY2" fmla="*/ 1050192 h 2424114"/>
              <a:gd name="connsiteX3" fmla="*/ 1832192 w 3710563"/>
              <a:gd name="connsiteY3" fmla="*/ 558024 h 2424114"/>
              <a:gd name="connsiteX4" fmla="*/ 2604043 w 3710563"/>
              <a:gd name="connsiteY4" fmla="*/ 231977 h 2424114"/>
              <a:gd name="connsiteX5" fmla="*/ 3710563 w 3710563"/>
              <a:gd name="connsiteY5" fmla="*/ 0 h 2424114"/>
              <a:gd name="connsiteX0" fmla="*/ 0 w 3762459"/>
              <a:gd name="connsiteY0" fmla="*/ 2442165 h 2442165"/>
              <a:gd name="connsiteX1" fmla="*/ 447814 w 3762459"/>
              <a:gd name="connsiteY1" fmla="*/ 1758148 h 2442165"/>
              <a:gd name="connsiteX2" fmla="*/ 1137712 w 3762459"/>
              <a:gd name="connsiteY2" fmla="*/ 1050192 h 2442165"/>
              <a:gd name="connsiteX3" fmla="*/ 1884088 w 3762459"/>
              <a:gd name="connsiteY3" fmla="*/ 558024 h 2442165"/>
              <a:gd name="connsiteX4" fmla="*/ 2655939 w 3762459"/>
              <a:gd name="connsiteY4" fmla="*/ 231977 h 2442165"/>
              <a:gd name="connsiteX5" fmla="*/ 3762459 w 3762459"/>
              <a:gd name="connsiteY5" fmla="*/ 0 h 244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2459" h="2442165">
                <a:moveTo>
                  <a:pt x="0" y="2442165"/>
                </a:moveTo>
                <a:cubicBezTo>
                  <a:pt x="96044" y="2205627"/>
                  <a:pt x="258195" y="1990143"/>
                  <a:pt x="447814" y="1758148"/>
                </a:cubicBezTo>
                <a:cubicBezTo>
                  <a:pt x="637433" y="1526153"/>
                  <a:pt x="898333" y="1250213"/>
                  <a:pt x="1137712" y="1050192"/>
                </a:cubicBezTo>
                <a:cubicBezTo>
                  <a:pt x="1377091" y="850171"/>
                  <a:pt x="1631050" y="694393"/>
                  <a:pt x="1884088" y="558024"/>
                </a:cubicBezTo>
                <a:cubicBezTo>
                  <a:pt x="2137126" y="421655"/>
                  <a:pt x="2342877" y="324981"/>
                  <a:pt x="2655939" y="231977"/>
                </a:cubicBezTo>
                <a:cubicBezTo>
                  <a:pt x="2969001" y="138973"/>
                  <a:pt x="3450515" y="39687"/>
                  <a:pt x="3762459" y="0"/>
                </a:cubicBezTo>
              </a:path>
            </a:pathLst>
          </a:cu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p:nvPr/>
        </p:nvSpPr>
        <p:spPr>
          <a:xfrm>
            <a:off x="1752600" y="1599819"/>
            <a:ext cx="3590926" cy="738664"/>
          </a:xfrm>
          <a:prstGeom prst="rect">
            <a:avLst/>
          </a:prstGeom>
          <a:noFill/>
        </p:spPr>
        <p:txBody>
          <a:bodyPr wrap="square" rtlCol="0">
            <a:spAutoFit/>
          </a:bodyPr>
          <a:lstStyle/>
          <a:p>
            <a:pPr algn="ctr"/>
            <a:r>
              <a:rPr lang="en-GB" sz="2400" b="1" dirty="0">
                <a:latin typeface="Segoe Print" panose="02000600000000000000" pitchFamily="2" charset="0"/>
              </a:rPr>
              <a:t>“Risk Aversion”</a:t>
            </a:r>
          </a:p>
          <a:p>
            <a:pPr algn="ctr"/>
            <a:r>
              <a:rPr lang="en-GB" b="1" dirty="0">
                <a:latin typeface="Segoe Print" panose="02000600000000000000" pitchFamily="2" charset="0"/>
              </a:rPr>
              <a:t>(Conventional Economics)</a:t>
            </a:r>
          </a:p>
        </p:txBody>
      </p:sp>
      <p:sp>
        <p:nvSpPr>
          <p:cNvPr id="41" name="TextBox 40"/>
          <p:cNvSpPr txBox="1"/>
          <p:nvPr/>
        </p:nvSpPr>
        <p:spPr>
          <a:xfrm>
            <a:off x="7306865" y="1588264"/>
            <a:ext cx="3609975" cy="738664"/>
          </a:xfrm>
          <a:prstGeom prst="rect">
            <a:avLst/>
          </a:prstGeom>
          <a:noFill/>
        </p:spPr>
        <p:txBody>
          <a:bodyPr wrap="square" rtlCol="0">
            <a:spAutoFit/>
          </a:bodyPr>
          <a:lstStyle/>
          <a:p>
            <a:pPr algn="ctr"/>
            <a:r>
              <a:rPr lang="en-GB" sz="2400" b="1" dirty="0">
                <a:latin typeface="Segoe Print" panose="02000600000000000000" pitchFamily="2" charset="0"/>
              </a:rPr>
              <a:t>“Loss Aversion”</a:t>
            </a:r>
          </a:p>
          <a:p>
            <a:pPr algn="ctr"/>
            <a:r>
              <a:rPr lang="en-GB" b="1" dirty="0">
                <a:latin typeface="Segoe Print" panose="02000600000000000000" pitchFamily="2" charset="0"/>
              </a:rPr>
              <a:t>(Behavioural Economics)</a:t>
            </a:r>
          </a:p>
        </p:txBody>
      </p:sp>
      <p:cxnSp>
        <p:nvCxnSpPr>
          <p:cNvPr id="30" name="Straight Connector 29"/>
          <p:cNvCxnSpPr/>
          <p:nvPr/>
        </p:nvCxnSpPr>
        <p:spPr>
          <a:xfrm>
            <a:off x="1733546" y="3752857"/>
            <a:ext cx="1728000" cy="0"/>
          </a:xfrm>
          <a:prstGeom prst="line">
            <a:avLst/>
          </a:prstGeom>
          <a:ln w="25400">
            <a:solidFill>
              <a:srgbClr val="00FF99"/>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415604" y="3770378"/>
            <a:ext cx="6649" cy="2196000"/>
          </a:xfrm>
          <a:prstGeom prst="line">
            <a:avLst/>
          </a:prstGeom>
          <a:ln w="25400">
            <a:solidFill>
              <a:srgbClr val="00FF99"/>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750613" y="3972824"/>
            <a:ext cx="1260000" cy="0"/>
          </a:xfrm>
          <a:prstGeom prst="line">
            <a:avLst/>
          </a:prstGeom>
          <a:ln w="25400">
            <a:solidFill>
              <a:srgbClr val="00FF99"/>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998722" y="3983137"/>
            <a:ext cx="10847" cy="1980000"/>
          </a:xfrm>
          <a:prstGeom prst="line">
            <a:avLst/>
          </a:prstGeom>
          <a:ln w="25400">
            <a:solidFill>
              <a:srgbClr val="00FF99"/>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750613" y="3865238"/>
            <a:ext cx="1445813" cy="0"/>
          </a:xfrm>
          <a:prstGeom prst="line">
            <a:avLst/>
          </a:prstGeom>
          <a:ln w="25400">
            <a:solidFill>
              <a:srgbClr val="00CC99"/>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196426" y="3865238"/>
            <a:ext cx="0" cy="2106937"/>
          </a:xfrm>
          <a:prstGeom prst="line">
            <a:avLst/>
          </a:prstGeom>
          <a:ln w="25400">
            <a:solidFill>
              <a:srgbClr val="00CC99"/>
            </a:solidFill>
            <a:prstDash val="solid"/>
          </a:ln>
        </p:spPr>
        <p:style>
          <a:lnRef idx="1">
            <a:schemeClr val="accent1"/>
          </a:lnRef>
          <a:fillRef idx="0">
            <a:schemeClr val="accent1"/>
          </a:fillRef>
          <a:effectRef idx="0">
            <a:schemeClr val="accent1"/>
          </a:effectRef>
          <a:fontRef idx="minor">
            <a:schemeClr val="tx1"/>
          </a:fontRef>
        </p:style>
      </p:cxnSp>
      <p:sp>
        <p:nvSpPr>
          <p:cNvPr id="38" name="Freeform 37"/>
          <p:cNvSpPr/>
          <p:nvPr/>
        </p:nvSpPr>
        <p:spPr>
          <a:xfrm>
            <a:off x="1743074" y="3364587"/>
            <a:ext cx="3248025" cy="2607588"/>
          </a:xfrm>
          <a:custGeom>
            <a:avLst/>
            <a:gdLst>
              <a:gd name="connsiteX0" fmla="*/ 0 w 4314825"/>
              <a:gd name="connsiteY0" fmla="*/ 3124200 h 3124200"/>
              <a:gd name="connsiteX1" fmla="*/ 342900 w 4314825"/>
              <a:gd name="connsiteY1" fmla="*/ 2409825 h 3124200"/>
              <a:gd name="connsiteX2" fmla="*/ 904875 w 4314825"/>
              <a:gd name="connsiteY2" fmla="*/ 1676400 h 3124200"/>
              <a:gd name="connsiteX3" fmla="*/ 1714500 w 4314825"/>
              <a:gd name="connsiteY3" fmla="*/ 952500 h 3124200"/>
              <a:gd name="connsiteX4" fmla="*/ 3257550 w 4314825"/>
              <a:gd name="connsiteY4" fmla="*/ 238125 h 3124200"/>
              <a:gd name="connsiteX5" fmla="*/ 4314825 w 4314825"/>
              <a:gd name="connsiteY5" fmla="*/ 0 h 3124200"/>
              <a:gd name="connsiteX0" fmla="*/ 0 w 4314825"/>
              <a:gd name="connsiteY0" fmla="*/ 3124200 h 3124200"/>
              <a:gd name="connsiteX1" fmla="*/ 342900 w 4314825"/>
              <a:gd name="connsiteY1" fmla="*/ 2409825 h 3124200"/>
              <a:gd name="connsiteX2" fmla="*/ 904875 w 4314825"/>
              <a:gd name="connsiteY2" fmla="*/ 1676400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42900 w 4314825"/>
              <a:gd name="connsiteY1" fmla="*/ 2409825 h 3124200"/>
              <a:gd name="connsiteX2" fmla="*/ 961351 w 4314825"/>
              <a:gd name="connsiteY2" fmla="*/ 1633859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88081 w 4314825"/>
              <a:gd name="connsiteY1" fmla="*/ 2324744 h 3124200"/>
              <a:gd name="connsiteX2" fmla="*/ 961351 w 4314825"/>
              <a:gd name="connsiteY2" fmla="*/ 1633859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88081 w 4314825"/>
              <a:gd name="connsiteY1" fmla="*/ 2324744 h 3124200"/>
              <a:gd name="connsiteX2" fmla="*/ 927465 w 4314825"/>
              <a:gd name="connsiteY2" fmla="*/ 1601954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09425 w 4314825"/>
              <a:gd name="connsiteY1" fmla="*/ 2133312 h 3124200"/>
              <a:gd name="connsiteX2" fmla="*/ 927465 w 4314825"/>
              <a:gd name="connsiteY2" fmla="*/ 1601954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09425 w 4314825"/>
              <a:gd name="connsiteY1" fmla="*/ 2133312 h 3124200"/>
              <a:gd name="connsiteX2" fmla="*/ 826337 w 4314825"/>
              <a:gd name="connsiteY2" fmla="*/ 1389252 h 3124200"/>
              <a:gd name="connsiteX3" fmla="*/ 1714500 w 4314825"/>
              <a:gd name="connsiteY3" fmla="*/ 952500 h 3124200"/>
              <a:gd name="connsiteX4" fmla="*/ 2828925 w 4314825"/>
              <a:gd name="connsiteY4" fmla="*/ 390525 h 3124200"/>
              <a:gd name="connsiteX5" fmla="*/ 4314825 w 4314825"/>
              <a:gd name="connsiteY5" fmla="*/ 0 h 3124200"/>
              <a:gd name="connsiteX0" fmla="*/ 0 w 4314825"/>
              <a:gd name="connsiteY0" fmla="*/ 3124200 h 3124200"/>
              <a:gd name="connsiteX1" fmla="*/ 309425 w 4314825"/>
              <a:gd name="connsiteY1" fmla="*/ 2133312 h 3124200"/>
              <a:gd name="connsiteX2" fmla="*/ 826337 w 4314825"/>
              <a:gd name="connsiteY2" fmla="*/ 1389252 h 3124200"/>
              <a:gd name="connsiteX3" fmla="*/ 1624608 w 4314825"/>
              <a:gd name="connsiteY3" fmla="*/ 824879 h 3124200"/>
              <a:gd name="connsiteX4" fmla="*/ 2828925 w 4314825"/>
              <a:gd name="connsiteY4" fmla="*/ 390525 h 3124200"/>
              <a:gd name="connsiteX5" fmla="*/ 4314825 w 4314825"/>
              <a:gd name="connsiteY5" fmla="*/ 0 h 3124200"/>
              <a:gd name="connsiteX0" fmla="*/ 0 w 4348535"/>
              <a:gd name="connsiteY0" fmla="*/ 3028484 h 3028484"/>
              <a:gd name="connsiteX1" fmla="*/ 309425 w 4348535"/>
              <a:gd name="connsiteY1" fmla="*/ 2037596 h 3028484"/>
              <a:gd name="connsiteX2" fmla="*/ 826337 w 4348535"/>
              <a:gd name="connsiteY2" fmla="*/ 1293536 h 3028484"/>
              <a:gd name="connsiteX3" fmla="*/ 1624608 w 4348535"/>
              <a:gd name="connsiteY3" fmla="*/ 729163 h 3028484"/>
              <a:gd name="connsiteX4" fmla="*/ 2828925 w 4348535"/>
              <a:gd name="connsiteY4" fmla="*/ 294809 h 3028484"/>
              <a:gd name="connsiteX5" fmla="*/ 4348535 w 4348535"/>
              <a:gd name="connsiteY5" fmla="*/ 0 h 3028484"/>
              <a:gd name="connsiteX0" fmla="*/ 0 w 4371008"/>
              <a:gd name="connsiteY0" fmla="*/ 2943403 h 2943403"/>
              <a:gd name="connsiteX1" fmla="*/ 309425 w 4371008"/>
              <a:gd name="connsiteY1" fmla="*/ 1952515 h 2943403"/>
              <a:gd name="connsiteX2" fmla="*/ 826337 w 4371008"/>
              <a:gd name="connsiteY2" fmla="*/ 1208455 h 2943403"/>
              <a:gd name="connsiteX3" fmla="*/ 1624608 w 4371008"/>
              <a:gd name="connsiteY3" fmla="*/ 644082 h 2943403"/>
              <a:gd name="connsiteX4" fmla="*/ 2828925 w 4371008"/>
              <a:gd name="connsiteY4" fmla="*/ 209728 h 2943403"/>
              <a:gd name="connsiteX5" fmla="*/ 4371008 w 4371008"/>
              <a:gd name="connsiteY5" fmla="*/ 0 h 2943403"/>
              <a:gd name="connsiteX0" fmla="*/ 0 w 3842891"/>
              <a:gd name="connsiteY0" fmla="*/ 2858322 h 2858322"/>
              <a:gd name="connsiteX1" fmla="*/ 309425 w 3842891"/>
              <a:gd name="connsiteY1" fmla="*/ 1867434 h 2858322"/>
              <a:gd name="connsiteX2" fmla="*/ 826337 w 3842891"/>
              <a:gd name="connsiteY2" fmla="*/ 1123374 h 2858322"/>
              <a:gd name="connsiteX3" fmla="*/ 1624608 w 3842891"/>
              <a:gd name="connsiteY3" fmla="*/ 559001 h 2858322"/>
              <a:gd name="connsiteX4" fmla="*/ 2828925 w 3842891"/>
              <a:gd name="connsiteY4" fmla="*/ 124647 h 2858322"/>
              <a:gd name="connsiteX5" fmla="*/ 3842891 w 3842891"/>
              <a:gd name="connsiteY5" fmla="*/ 0 h 2858322"/>
              <a:gd name="connsiteX0" fmla="*/ 0 w 3831654"/>
              <a:gd name="connsiteY0" fmla="*/ 2911498 h 2911498"/>
              <a:gd name="connsiteX1" fmla="*/ 309425 w 3831654"/>
              <a:gd name="connsiteY1" fmla="*/ 1920610 h 2911498"/>
              <a:gd name="connsiteX2" fmla="*/ 826337 w 3831654"/>
              <a:gd name="connsiteY2" fmla="*/ 1176550 h 2911498"/>
              <a:gd name="connsiteX3" fmla="*/ 1624608 w 3831654"/>
              <a:gd name="connsiteY3" fmla="*/ 612177 h 2911498"/>
              <a:gd name="connsiteX4" fmla="*/ 2828925 w 3831654"/>
              <a:gd name="connsiteY4" fmla="*/ 177823 h 2911498"/>
              <a:gd name="connsiteX5" fmla="*/ 3831654 w 3831654"/>
              <a:gd name="connsiteY5" fmla="*/ 0 h 2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1654" h="2911498">
                <a:moveTo>
                  <a:pt x="0" y="2911498"/>
                </a:moveTo>
                <a:cubicBezTo>
                  <a:pt x="96044" y="2674960"/>
                  <a:pt x="171702" y="2209768"/>
                  <a:pt x="309425" y="1920610"/>
                </a:cubicBezTo>
                <a:cubicBezTo>
                  <a:pt x="447148" y="1631452"/>
                  <a:pt x="607140" y="1394622"/>
                  <a:pt x="826337" y="1176550"/>
                </a:cubicBezTo>
                <a:cubicBezTo>
                  <a:pt x="1045534" y="958478"/>
                  <a:pt x="1290843" y="778631"/>
                  <a:pt x="1624608" y="612177"/>
                </a:cubicBezTo>
                <a:cubicBezTo>
                  <a:pt x="1958373" y="445723"/>
                  <a:pt x="2461084" y="279852"/>
                  <a:pt x="2828925" y="177823"/>
                </a:cubicBezTo>
                <a:cubicBezTo>
                  <a:pt x="3196766" y="75794"/>
                  <a:pt x="3519710" y="39687"/>
                  <a:pt x="3831654" y="0"/>
                </a:cubicBezTo>
              </a:path>
            </a:pathLst>
          </a:cu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p:cNvSpPr txBox="1"/>
          <p:nvPr/>
        </p:nvSpPr>
        <p:spPr>
          <a:xfrm>
            <a:off x="4295955" y="6096000"/>
            <a:ext cx="1190444" cy="400110"/>
          </a:xfrm>
          <a:prstGeom prst="rect">
            <a:avLst/>
          </a:prstGeom>
          <a:noFill/>
        </p:spPr>
        <p:txBody>
          <a:bodyPr wrap="square" rtlCol="0">
            <a:spAutoFit/>
          </a:bodyPr>
          <a:lstStyle/>
          <a:p>
            <a:r>
              <a:rPr lang="en-GB" sz="2000" b="1" dirty="0">
                <a:latin typeface="Segoe Print" panose="02000600000000000000" pitchFamily="2" charset="0"/>
              </a:rPr>
              <a:t>Money</a:t>
            </a:r>
          </a:p>
        </p:txBody>
      </p:sp>
      <p:sp>
        <p:nvSpPr>
          <p:cNvPr id="43" name="TextBox 42"/>
          <p:cNvSpPr txBox="1"/>
          <p:nvPr/>
        </p:nvSpPr>
        <p:spPr>
          <a:xfrm>
            <a:off x="402038" y="2593890"/>
            <a:ext cx="1348575" cy="400110"/>
          </a:xfrm>
          <a:prstGeom prst="rect">
            <a:avLst/>
          </a:prstGeom>
          <a:noFill/>
        </p:spPr>
        <p:txBody>
          <a:bodyPr wrap="square" rtlCol="0">
            <a:spAutoFit/>
          </a:bodyPr>
          <a:lstStyle/>
          <a:p>
            <a:r>
              <a:rPr lang="en-GB" sz="2000" b="1" dirty="0">
                <a:latin typeface="Segoe Print" panose="02000600000000000000" pitchFamily="2" charset="0"/>
              </a:rPr>
              <a:t>“Utility”</a:t>
            </a:r>
          </a:p>
        </p:txBody>
      </p:sp>
      <p:cxnSp>
        <p:nvCxnSpPr>
          <p:cNvPr id="44" name="Straight Arrow Connector 43"/>
          <p:cNvCxnSpPr/>
          <p:nvPr/>
        </p:nvCxnSpPr>
        <p:spPr>
          <a:xfrm flipV="1">
            <a:off x="1743075" y="2590800"/>
            <a:ext cx="9525" cy="3400425"/>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1724025" y="5972175"/>
            <a:ext cx="3609975" cy="9525"/>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644982" y="5967567"/>
            <a:ext cx="1102887" cy="584775"/>
          </a:xfrm>
          <a:prstGeom prst="rect">
            <a:avLst/>
          </a:prstGeom>
          <a:noFill/>
        </p:spPr>
        <p:txBody>
          <a:bodyPr vert="horz" wrap="square" rtlCol="0">
            <a:spAutoFit/>
          </a:bodyPr>
          <a:lstStyle/>
          <a:p>
            <a:pPr algn="ctr"/>
            <a:r>
              <a:rPr lang="en-GB" sz="1600" b="1" dirty="0">
                <a:solidFill>
                  <a:srgbClr val="00CC99"/>
                </a:solidFill>
              </a:rPr>
              <a:t>Reference point</a:t>
            </a:r>
          </a:p>
        </p:txBody>
      </p:sp>
    </p:spTree>
    <p:extLst>
      <p:ext uri="{BB962C8B-B14F-4D97-AF65-F5344CB8AC3E}">
        <p14:creationId xmlns:p14="http://schemas.microsoft.com/office/powerpoint/2010/main" val="345375564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6"/>
          <p:cNvSpPr>
            <a:spLocks noGrp="1"/>
          </p:cNvSpPr>
          <p:nvPr>
            <p:ph type="body" sz="quarter" idx="12"/>
          </p:nvPr>
        </p:nvSpPr>
        <p:spPr>
          <a:xfrm>
            <a:off x="6553200" y="1404938"/>
            <a:ext cx="5032375" cy="5129212"/>
          </a:xfrm>
        </p:spPr>
        <p:txBody>
          <a:bodyPr anchor="t">
            <a:normAutofit/>
          </a:bodyPr>
          <a:lstStyle/>
          <a:p>
            <a:pPr>
              <a:lnSpc>
                <a:spcPct val="114000"/>
              </a:lnSpc>
              <a:spcBef>
                <a:spcPts val="1800"/>
              </a:spcBef>
            </a:pPr>
            <a:r>
              <a:rPr lang="en-GB" sz="2200" dirty="0"/>
              <a:t>Economists now use the concept of “loss aversion” to explain real world phenomena.</a:t>
            </a:r>
          </a:p>
          <a:p>
            <a:pPr>
              <a:lnSpc>
                <a:spcPct val="114000"/>
              </a:lnSpc>
              <a:spcBef>
                <a:spcPts val="1800"/>
              </a:spcBef>
            </a:pPr>
            <a:r>
              <a:rPr lang="en-GB" sz="2200" dirty="0"/>
              <a:t>For example: understanding the “equity premium puzzle”.</a:t>
            </a:r>
          </a:p>
          <a:p>
            <a:pPr>
              <a:lnSpc>
                <a:spcPct val="114000"/>
              </a:lnSpc>
              <a:spcBef>
                <a:spcPts val="1800"/>
              </a:spcBef>
            </a:pPr>
            <a:endParaRPr lang="en-GB" sz="2200" dirty="0"/>
          </a:p>
          <a:p>
            <a:pPr>
              <a:lnSpc>
                <a:spcPct val="114000"/>
              </a:lnSpc>
              <a:spcBef>
                <a:spcPts val="1800"/>
              </a:spcBef>
            </a:pPr>
            <a:r>
              <a:rPr lang="en-GB" sz="2200" dirty="0"/>
              <a:t>And policy-makers use it to effect social change.</a:t>
            </a:r>
          </a:p>
          <a:p>
            <a:pPr>
              <a:lnSpc>
                <a:spcPct val="114000"/>
              </a:lnSpc>
              <a:spcBef>
                <a:spcPts val="1800"/>
              </a:spcBef>
            </a:pPr>
            <a:r>
              <a:rPr lang="en-GB" sz="2200" dirty="0"/>
              <a:t>For example: reducing the use of plastic bags, and disposable coffee cups!</a:t>
            </a:r>
          </a:p>
        </p:txBody>
      </p:sp>
      <p:sp>
        <p:nvSpPr>
          <p:cNvPr id="3" name="Text Placeholder 2">
            <a:extLst>
              <a:ext uri="{FF2B5EF4-FFF2-40B4-BE49-F238E27FC236}">
                <a16:creationId xmlns:a16="http://schemas.microsoft.com/office/drawing/2014/main" id="{BFD02C52-23CE-D34F-8287-209BC926257E}"/>
              </a:ext>
            </a:extLst>
          </p:cNvPr>
          <p:cNvSpPr>
            <a:spLocks noGrp="1"/>
          </p:cNvSpPr>
          <p:nvPr>
            <p:ph type="body" sz="quarter" idx="11"/>
          </p:nvPr>
        </p:nvSpPr>
        <p:spPr>
          <a:xfrm>
            <a:off x="6553702" y="-27296"/>
            <a:ext cx="5527462" cy="1056484"/>
          </a:xfrm>
        </p:spPr>
        <p:txBody>
          <a:bodyPr>
            <a:normAutofit/>
          </a:bodyPr>
          <a:lstStyle/>
          <a:p>
            <a:r>
              <a:rPr lang="en-GB" sz="4000" dirty="0">
                <a:solidFill>
                  <a:srgbClr val="FA990A"/>
                </a:solidFill>
              </a:rPr>
              <a:t>Loss Aversion</a:t>
            </a:r>
          </a:p>
        </p:txBody>
      </p:sp>
      <p:pic>
        <p:nvPicPr>
          <p:cNvPr id="4" name="Picture Placeholder 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52" t="8337" r="1375" b="8352"/>
          <a:stretch/>
        </p:blipFill>
        <p:spPr>
          <a:xfrm>
            <a:off x="0" y="-9329"/>
            <a:ext cx="6092891" cy="3508309"/>
          </a:xfrm>
        </p:spPr>
      </p:pic>
    </p:spTree>
    <p:extLst>
      <p:ext uri="{BB962C8B-B14F-4D97-AF65-F5344CB8AC3E}">
        <p14:creationId xmlns:p14="http://schemas.microsoft.com/office/powerpoint/2010/main" val="426794011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r>
              <a:rPr lang="en-GB" sz="3200" dirty="0"/>
              <a:t>COMMITMENT TO </a:t>
            </a:r>
          </a:p>
          <a:p>
            <a:r>
              <a:rPr lang="en-GB" sz="3200" dirty="0"/>
              <a:t>SUCCESS &amp; COMMUNITY</a:t>
            </a:r>
          </a:p>
        </p:txBody>
      </p:sp>
      <p:sp>
        <p:nvSpPr>
          <p:cNvPr id="3" name="Text Placeholder 2"/>
          <p:cNvSpPr>
            <a:spLocks noGrp="1"/>
          </p:cNvSpPr>
          <p:nvPr>
            <p:ph type="body" sz="quarter" idx="12"/>
          </p:nvPr>
        </p:nvSpPr>
        <p:spPr/>
        <p:txBody>
          <a:bodyPr/>
          <a:lstStyle/>
          <a:p>
            <a:pPr marL="457200" indent="-457200">
              <a:lnSpc>
                <a:spcPct val="114000"/>
              </a:lnSpc>
              <a:buFont typeface="Arial" panose="020B0604020202020204" pitchFamily="34" charset="0"/>
              <a:buChar char="•"/>
            </a:pPr>
            <a:r>
              <a:rPr lang="en-GB" sz="2200" dirty="0"/>
              <a:t>Students in ECO build relationships that last a lifetime.</a:t>
            </a:r>
          </a:p>
          <a:p>
            <a:pPr marL="457200" indent="-457200">
              <a:lnSpc>
                <a:spcPct val="114000"/>
              </a:lnSpc>
              <a:buFont typeface="Arial" panose="020B0604020202020204" pitchFamily="34" charset="0"/>
              <a:buChar char="•"/>
            </a:pPr>
            <a:r>
              <a:rPr lang="en-GB" sz="2200" dirty="0"/>
              <a:t>The School is diverse and friendly.</a:t>
            </a:r>
          </a:p>
          <a:p>
            <a:pPr marL="457200" indent="-457200">
              <a:lnSpc>
                <a:spcPct val="114000"/>
              </a:lnSpc>
              <a:buFont typeface="Arial" panose="020B0604020202020204" pitchFamily="34" charset="0"/>
              <a:buChar char="•"/>
            </a:pPr>
            <a:r>
              <a:rPr lang="en-GB" sz="2200" dirty="0"/>
              <a:t>Staff offices open directly to student study spaces.</a:t>
            </a:r>
          </a:p>
          <a:p>
            <a:pPr marL="457200" indent="-457200">
              <a:lnSpc>
                <a:spcPct val="114000"/>
              </a:lnSpc>
              <a:buFont typeface="Arial" panose="020B0604020202020204" pitchFamily="34" charset="0"/>
              <a:buChar char="•"/>
            </a:pPr>
            <a:r>
              <a:rPr lang="en-GB" sz="2200" dirty="0"/>
              <a:t>We have a vibrant, student-run Economics Society, Essay Journal, and Student-Staff Liaison Committee.</a:t>
            </a:r>
          </a:p>
          <a:p>
            <a:pPr marL="457200" indent="-457200">
              <a:lnSpc>
                <a:spcPct val="114000"/>
              </a:lnSpc>
              <a:buFont typeface="Arial" panose="020B0604020202020204" pitchFamily="34" charset="0"/>
              <a:buChar char="•"/>
            </a:pPr>
            <a:r>
              <a:rPr lang="en-GB" sz="2200" dirty="0"/>
              <a:t>And a busy schedule of in-school social and sporting activities.  </a:t>
            </a:r>
            <a:endParaRPr lang="en-GB" sz="2200" i="1" dirty="0"/>
          </a:p>
          <a:p>
            <a:endParaRPr lang="en-GB" dirty="0"/>
          </a:p>
        </p:txBody>
      </p:sp>
      <p:pic>
        <p:nvPicPr>
          <p:cNvPr id="5" name="Picture 4" descr="AS_PMS_Bronze Award.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31135" y="5842660"/>
            <a:ext cx="1553850" cy="958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Placeholder 6" descr="Newsletter.jp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216" b="4216"/>
          <a:stretch>
            <a:fillRect/>
          </a:stretch>
        </p:blipFill>
        <p:spPr/>
      </p:pic>
    </p:spTree>
    <p:extLst>
      <p:ext uri="{BB962C8B-B14F-4D97-AF65-F5344CB8AC3E}">
        <p14:creationId xmlns:p14="http://schemas.microsoft.com/office/powerpoint/2010/main" val="391246274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a:spLocks noGrp="1"/>
          </p:cNvSpPr>
          <p:nvPr>
            <p:ph type="body" sz="quarter" idx="11"/>
          </p:nvPr>
        </p:nvSpPr>
        <p:spPr>
          <a:xfrm>
            <a:off x="539763" y="-159271"/>
            <a:ext cx="11360315" cy="1147758"/>
          </a:xfrm>
        </p:spPr>
        <p:txBody>
          <a:bodyPr/>
          <a:lstStyle/>
          <a:p>
            <a:r>
              <a:rPr lang="en-GB" dirty="0">
                <a:solidFill>
                  <a:srgbClr val="FA990A"/>
                </a:solidFill>
              </a:rPr>
              <a:t>EMPLOYABILITY EVENTS – ECO Spring Semester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5978" y="1714500"/>
            <a:ext cx="6134100" cy="41021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15" t="6385" r="8593"/>
          <a:stretch/>
        </p:blipFill>
        <p:spPr>
          <a:xfrm>
            <a:off x="571500" y="1714500"/>
            <a:ext cx="5397500" cy="4102100"/>
          </a:xfrm>
          <a:prstGeom prst="rect">
            <a:avLst/>
          </a:prstGeom>
        </p:spPr>
      </p:pic>
    </p:spTree>
    <p:extLst>
      <p:ext uri="{BB962C8B-B14F-4D97-AF65-F5344CB8AC3E}">
        <p14:creationId xmlns:p14="http://schemas.microsoft.com/office/powerpoint/2010/main" val="2952671444"/>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r="100" b="15396"/>
          <a:stretch/>
        </p:blipFill>
        <p:spPr bwMode="auto">
          <a:xfrm>
            <a:off x="0" y="1"/>
            <a:ext cx="12192000" cy="685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9" name="Title 3"/>
          <p:cNvSpPr txBox="1">
            <a:spLocks/>
          </p:cNvSpPr>
          <p:nvPr/>
        </p:nvSpPr>
        <p:spPr bwMode="auto">
          <a:xfrm>
            <a:off x="338137" y="499872"/>
            <a:ext cx="11515725" cy="3291840"/>
          </a:xfrm>
          <a:prstGeom prst="rect">
            <a:avLst/>
          </a:prstGeom>
          <a:noFill/>
          <a:ln>
            <a:noFill/>
          </a:ln>
        </p:spPr>
        <p:txBody>
          <a:bodyPr lIns="72000" tIns="72000" rIns="72000" bIns="72000" anchor="ctr"/>
          <a:lstStyle>
            <a:lvl1pPr defTabSz="685800">
              <a:defRPr sz="2400">
                <a:solidFill>
                  <a:schemeClr val="tx1"/>
                </a:solidFill>
                <a:latin typeface="Arial" panose="020B0604020202020204" pitchFamily="34" charset="0"/>
                <a:ea typeface="MS PGothic" panose="020B0600070205080204" pitchFamily="34" charset="-128"/>
              </a:defRPr>
            </a:lvl1pPr>
            <a:lvl2pPr marL="742950" indent="-285750" defTabSz="685800">
              <a:defRPr sz="2400">
                <a:solidFill>
                  <a:schemeClr val="tx1"/>
                </a:solidFill>
                <a:latin typeface="Arial" panose="020B0604020202020204" pitchFamily="34" charset="0"/>
                <a:ea typeface="MS PGothic" panose="020B0600070205080204" pitchFamily="34" charset="-128"/>
              </a:defRPr>
            </a:lvl2pPr>
            <a:lvl3pPr marL="1143000" indent="-228600" defTabSz="685800">
              <a:defRPr sz="2400">
                <a:solidFill>
                  <a:schemeClr val="tx1"/>
                </a:solidFill>
                <a:latin typeface="Arial" panose="020B0604020202020204" pitchFamily="34" charset="0"/>
                <a:ea typeface="MS PGothic" panose="020B0600070205080204" pitchFamily="34" charset="-128"/>
              </a:defRPr>
            </a:lvl3pPr>
            <a:lvl4pPr marL="1600200" indent="-228600" defTabSz="685800">
              <a:defRPr sz="2400">
                <a:solidFill>
                  <a:schemeClr val="tx1"/>
                </a:solidFill>
                <a:latin typeface="Arial" panose="020B0604020202020204" pitchFamily="34" charset="0"/>
                <a:ea typeface="MS PGothic" panose="020B0600070205080204" pitchFamily="34" charset="-128"/>
              </a:defRPr>
            </a:lvl4pPr>
            <a:lvl5pPr marL="2057400" indent="-228600" defTabSz="685800">
              <a:defRPr sz="24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7200" b="1" dirty="0">
                <a:solidFill>
                  <a:schemeClr val="bg1"/>
                </a:solidFill>
                <a:latin typeface="Calibri" panose="020F0502020204030204" pitchFamily="34" charset="0"/>
                <a:ea typeface="Yu Gothic UI Light" panose="020B0300000000000000" pitchFamily="34" charset="-128"/>
                <a:cs typeface="Calibri" panose="020F0502020204030204" pitchFamily="34" charset="0"/>
              </a:rPr>
              <a:t>WHAT IS ECONOMICS?</a:t>
            </a:r>
          </a:p>
        </p:txBody>
      </p:sp>
      <p:pic>
        <p:nvPicPr>
          <p:cNvPr id="5" name="Picture Placeholder 8">
            <a:extLst>
              <a:ext uri="{FF2B5EF4-FFF2-40B4-BE49-F238E27FC236}">
                <a16:creationId xmlns:a16="http://schemas.microsoft.com/office/drawing/2014/main" id="{40958FC8-6901-9F48-8515-30C30981F58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832564" y="1274449"/>
            <a:ext cx="708025" cy="708025"/>
          </a:xfrm>
          <a:prstGeom prst="rect">
            <a:avLst/>
          </a:prstGeom>
        </p:spPr>
      </p:pic>
    </p:spTree>
    <p:extLst>
      <p:ext uri="{BB962C8B-B14F-4D97-AF65-F5344CB8AC3E}">
        <p14:creationId xmlns:p14="http://schemas.microsoft.com/office/powerpoint/2010/main" val="230735756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67BD76C7-2B6F-0A4F-944F-87CF7A59AE7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Text Placeholder 2">
            <a:extLst>
              <a:ext uri="{FF2B5EF4-FFF2-40B4-BE49-F238E27FC236}">
                <a16:creationId xmlns:a16="http://schemas.microsoft.com/office/drawing/2014/main" id="{ED2FDA8B-A1E2-5F4F-83BC-5E9A34D66C01}"/>
              </a:ext>
            </a:extLst>
          </p:cNvPr>
          <p:cNvSpPr>
            <a:spLocks noGrp="1"/>
          </p:cNvSpPr>
          <p:nvPr>
            <p:ph type="body" sz="quarter" idx="11"/>
          </p:nvPr>
        </p:nvSpPr>
        <p:spPr>
          <a:xfrm>
            <a:off x="349154" y="641274"/>
            <a:ext cx="6773541" cy="2978912"/>
          </a:xfrm>
        </p:spPr>
        <p:txBody>
          <a:bodyPr>
            <a:normAutofit/>
          </a:bodyPr>
          <a:lstStyle/>
          <a:p>
            <a:r>
              <a:rPr lang="en-US" dirty="0"/>
              <a:t>WHAT are OUR MSc DEGREE CHOICES for YOU?</a:t>
            </a:r>
          </a:p>
        </p:txBody>
      </p:sp>
      <p:pic>
        <p:nvPicPr>
          <p:cNvPr id="9" name="Picture Placeholder 8">
            <a:extLst>
              <a:ext uri="{FF2B5EF4-FFF2-40B4-BE49-F238E27FC236}">
                <a16:creationId xmlns:a16="http://schemas.microsoft.com/office/drawing/2014/main" id="{40958FC8-6901-9F48-8515-30C30981F582}"/>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5643612" y="198512"/>
            <a:ext cx="540000" cy="540000"/>
          </a:xfrm>
        </p:spPr>
      </p:pic>
    </p:spTree>
    <p:extLst>
      <p:ext uri="{BB962C8B-B14F-4D97-AF65-F5344CB8AC3E}">
        <p14:creationId xmlns:p14="http://schemas.microsoft.com/office/powerpoint/2010/main" val="237870219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6731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val 2"/>
          <p:cNvSpPr/>
          <p:nvPr/>
        </p:nvSpPr>
        <p:spPr>
          <a:xfrm>
            <a:off x="6905438" y="4590744"/>
            <a:ext cx="5079863" cy="648260"/>
          </a:xfrm>
          <a:prstGeom prst="ellipse">
            <a:avLst/>
          </a:prstGeom>
          <a:noFill/>
          <a:ln w="571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6892208" y="3479698"/>
            <a:ext cx="5079863" cy="648260"/>
          </a:xfrm>
          <a:prstGeom prst="ellipse">
            <a:avLst/>
          </a:prstGeom>
          <a:noFill/>
          <a:ln w="571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316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T Programmes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l 3"/>
          <p:cNvSpPr/>
          <p:nvPr/>
        </p:nvSpPr>
        <p:spPr>
          <a:xfrm>
            <a:off x="6773150" y="2990188"/>
            <a:ext cx="2897109" cy="648260"/>
          </a:xfrm>
          <a:prstGeom prst="ellipse">
            <a:avLst/>
          </a:prstGeom>
          <a:noFill/>
          <a:ln w="571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9174480" y="4386208"/>
            <a:ext cx="2897109" cy="648260"/>
          </a:xfrm>
          <a:prstGeom prst="ellipse">
            <a:avLst/>
          </a:prstGeom>
          <a:noFill/>
          <a:ln w="571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05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072" y="31214"/>
            <a:ext cx="12277072" cy="6826786"/>
          </a:xfrm>
        </p:spPr>
      </p:pic>
      <p:sp>
        <p:nvSpPr>
          <p:cNvPr id="4" name="Date Placeholder 3"/>
          <p:cNvSpPr>
            <a:spLocks noGrp="1"/>
          </p:cNvSpPr>
          <p:nvPr>
            <p:ph type="dt" sz="half" idx="10"/>
          </p:nvPr>
        </p:nvSpPr>
        <p:spPr/>
        <p:txBody>
          <a:bodyPr/>
          <a:lstStyle/>
          <a:p>
            <a:fld id="{FF59CBBE-14D3-45FD-8CDA-E24DF1D8C94B}" type="datetime1">
              <a:rPr lang="en-GB" smtClean="0"/>
              <a:t>19/02/2020</a:t>
            </a:fld>
            <a:endParaRPr lang="en-GB" dirty="0"/>
          </a:p>
        </p:txBody>
      </p:sp>
      <p:sp>
        <p:nvSpPr>
          <p:cNvPr id="5" name="Footer Placeholder 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546671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b="16389"/>
          <a:stretch/>
        </p:blipFill>
        <p:spPr>
          <a:xfrm>
            <a:off x="0" y="1114425"/>
            <a:ext cx="12192000" cy="5734050"/>
          </a:xfrm>
          <a:prstGeom prst="rect">
            <a:avLst/>
          </a:prstGeom>
        </p:spPr>
      </p:pic>
      <p:sp>
        <p:nvSpPr>
          <p:cNvPr id="3" name="Text Placeholder 2"/>
          <p:cNvSpPr>
            <a:spLocks noGrp="1"/>
          </p:cNvSpPr>
          <p:nvPr>
            <p:ph type="body" sz="quarter" idx="12"/>
          </p:nvPr>
        </p:nvSpPr>
        <p:spPr>
          <a:xfrm>
            <a:off x="540164" y="1665978"/>
            <a:ext cx="11127447" cy="1035181"/>
          </a:xfrm>
        </p:spPr>
        <p:txBody>
          <a:bodyPr/>
          <a:lstStyle/>
          <a:p>
            <a:pPr>
              <a:lnSpc>
                <a:spcPct val="114000"/>
              </a:lnSpc>
            </a:pPr>
            <a:r>
              <a:rPr lang="en-GB" sz="2200" dirty="0"/>
              <a:t>Core modules for the programmes</a:t>
            </a:r>
          </a:p>
        </p:txBody>
      </p:sp>
      <p:sp>
        <p:nvSpPr>
          <p:cNvPr id="2" name="Text Placeholder 1"/>
          <p:cNvSpPr>
            <a:spLocks noGrp="1"/>
          </p:cNvSpPr>
          <p:nvPr>
            <p:ph type="body" sz="quarter" idx="11"/>
          </p:nvPr>
        </p:nvSpPr>
        <p:spPr/>
        <p:txBody>
          <a:bodyPr/>
          <a:lstStyle/>
          <a:p>
            <a:r>
              <a:rPr lang="en-GB" dirty="0">
                <a:solidFill>
                  <a:srgbClr val="FA990A"/>
                </a:solidFill>
              </a:rPr>
              <a:t>Academic and Professional Programmes</a:t>
            </a:r>
          </a:p>
        </p:txBody>
      </p:sp>
      <p:sp>
        <p:nvSpPr>
          <p:cNvPr id="8" name="Text Placeholder 2">
            <a:extLst>
              <a:ext uri="{FF2B5EF4-FFF2-40B4-BE49-F238E27FC236}">
                <a16:creationId xmlns:a16="http://schemas.microsoft.com/office/drawing/2014/main" id="{378A7155-9D85-4FBA-B35E-B22C11FDDA9A}"/>
              </a:ext>
            </a:extLst>
          </p:cNvPr>
          <p:cNvSpPr txBox="1">
            <a:spLocks/>
          </p:cNvSpPr>
          <p:nvPr/>
        </p:nvSpPr>
        <p:spPr>
          <a:xfrm>
            <a:off x="540164" y="2743195"/>
            <a:ext cx="11506834" cy="4025462"/>
          </a:xfrm>
          <a:prstGeom prst="rect">
            <a:avLst/>
          </a:prstGeom>
        </p:spPr>
        <p:txBody>
          <a:bodyPr vert="horz" lIns="0" tIns="0" rIns="0" bIns="0" numCol="3" rtlCol="0">
            <a:noAutofit/>
          </a:bodyPr>
          <a:lstStyle>
            <a:lvl1pPr marL="0" indent="0" algn="l" defTabSz="914400" rtl="0" eaLnBrk="1" latinLnBrk="0" hangingPunct="1">
              <a:lnSpc>
                <a:spcPct val="90000"/>
              </a:lnSpc>
              <a:spcBef>
                <a:spcPts val="10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pPr>
            <a:r>
              <a:rPr lang="en-GB" sz="1900" dirty="0"/>
              <a:t>Economic Theory: Microeconomics</a:t>
            </a:r>
          </a:p>
          <a:p>
            <a:pPr>
              <a:lnSpc>
                <a:spcPts val="2200"/>
              </a:lnSpc>
            </a:pPr>
            <a:r>
              <a:rPr lang="en-GB" sz="1900" dirty="0"/>
              <a:t>Economic Theory: Macroeconomics</a:t>
            </a:r>
          </a:p>
          <a:p>
            <a:pPr>
              <a:lnSpc>
                <a:spcPts val="2200"/>
              </a:lnSpc>
            </a:pPr>
            <a:r>
              <a:rPr lang="en-GB" sz="1900" dirty="0"/>
              <a:t>Econometric Theory</a:t>
            </a:r>
          </a:p>
          <a:p>
            <a:pPr>
              <a:lnSpc>
                <a:spcPts val="2200"/>
              </a:lnSpc>
            </a:pPr>
            <a:r>
              <a:rPr lang="en-GB" sz="1900" dirty="0"/>
              <a:t>Applied Econometrics</a:t>
            </a:r>
          </a:p>
          <a:p>
            <a:pPr>
              <a:lnSpc>
                <a:spcPts val="2200"/>
              </a:lnSpc>
            </a:pPr>
            <a:r>
              <a:rPr lang="en-GB" sz="1900" dirty="0">
                <a:solidFill>
                  <a:schemeClr val="bg1">
                    <a:lumMod val="65000"/>
                  </a:schemeClr>
                </a:solidFill>
              </a:rPr>
              <a:t>Financial Econometric Theory</a:t>
            </a:r>
          </a:p>
          <a:p>
            <a:pPr>
              <a:lnSpc>
                <a:spcPts val="2200"/>
              </a:lnSpc>
            </a:pPr>
            <a:r>
              <a:rPr lang="en-GB" sz="1900" dirty="0">
                <a:solidFill>
                  <a:schemeClr val="bg1">
                    <a:lumMod val="65000"/>
                  </a:schemeClr>
                </a:solidFill>
              </a:rPr>
              <a:t>Financial Mathematics</a:t>
            </a:r>
          </a:p>
          <a:p>
            <a:pPr>
              <a:lnSpc>
                <a:spcPts val="2200"/>
              </a:lnSpc>
            </a:pPr>
            <a:r>
              <a:rPr lang="en-GB" sz="1900" dirty="0">
                <a:solidFill>
                  <a:schemeClr val="bg1">
                    <a:lumMod val="65000"/>
                  </a:schemeClr>
                </a:solidFill>
              </a:rPr>
              <a:t>Behavioural and Experimental Economics (theory)</a:t>
            </a:r>
          </a:p>
          <a:p>
            <a:pPr>
              <a:lnSpc>
                <a:spcPts val="2200"/>
              </a:lnSpc>
            </a:pPr>
            <a:r>
              <a:rPr lang="en-GB" sz="1900" dirty="0">
                <a:solidFill>
                  <a:schemeClr val="bg1">
                    <a:lumMod val="65000"/>
                  </a:schemeClr>
                </a:solidFill>
              </a:rPr>
              <a:t>Behavioural and Experimental Economics (project)</a:t>
            </a:r>
          </a:p>
          <a:p>
            <a:pPr>
              <a:lnSpc>
                <a:spcPts val="2200"/>
              </a:lnSpc>
            </a:pPr>
            <a:r>
              <a:rPr lang="en-GB" sz="1900" dirty="0">
                <a:solidFill>
                  <a:schemeClr val="bg1">
                    <a:lumMod val="65000"/>
                  </a:schemeClr>
                </a:solidFill>
              </a:rPr>
              <a:t>    </a:t>
            </a:r>
          </a:p>
          <a:p>
            <a:pPr>
              <a:lnSpc>
                <a:spcPts val="2200"/>
              </a:lnSpc>
            </a:pPr>
            <a:endParaRPr lang="en-GB" sz="1900" dirty="0">
              <a:solidFill>
                <a:schemeClr val="bg1">
                  <a:lumMod val="65000"/>
                </a:schemeClr>
              </a:solidFill>
            </a:endParaRPr>
          </a:p>
          <a:p>
            <a:pPr>
              <a:lnSpc>
                <a:spcPts val="2200"/>
              </a:lnSpc>
            </a:pPr>
            <a:r>
              <a:rPr lang="en-GB" sz="1900" dirty="0">
                <a:solidFill>
                  <a:schemeClr val="bg1">
                    <a:lumMod val="65000"/>
                  </a:schemeClr>
                </a:solidFill>
              </a:rPr>
              <a:t>International Finance</a:t>
            </a:r>
          </a:p>
          <a:p>
            <a:pPr>
              <a:lnSpc>
                <a:spcPts val="2200"/>
              </a:lnSpc>
            </a:pPr>
            <a:r>
              <a:rPr lang="en-GB" sz="1900" dirty="0">
                <a:solidFill>
                  <a:schemeClr val="bg1">
                    <a:lumMod val="65000"/>
                  </a:schemeClr>
                </a:solidFill>
              </a:rPr>
              <a:t>Environmental and Natural  Resource Economics</a:t>
            </a:r>
          </a:p>
          <a:p>
            <a:pPr>
              <a:lnSpc>
                <a:spcPts val="2200"/>
              </a:lnSpc>
            </a:pPr>
            <a:r>
              <a:rPr lang="en-GB" sz="1900" dirty="0">
                <a:solidFill>
                  <a:schemeClr val="bg1">
                    <a:lumMod val="65000"/>
                  </a:schemeClr>
                </a:solidFill>
              </a:rPr>
              <a:t>Industrial Organization and Competition Economics</a:t>
            </a:r>
          </a:p>
          <a:p>
            <a:pPr>
              <a:lnSpc>
                <a:spcPts val="2200"/>
              </a:lnSpc>
            </a:pPr>
            <a:r>
              <a:rPr lang="en-GB" sz="1900" dirty="0">
                <a:solidFill>
                  <a:schemeClr val="bg1">
                    <a:lumMod val="65000"/>
                  </a:schemeClr>
                </a:solidFill>
              </a:rPr>
              <a:t>Empirical Industrial Organization and Competition Policy </a:t>
            </a:r>
          </a:p>
          <a:p>
            <a:pPr>
              <a:lnSpc>
                <a:spcPts val="2200"/>
              </a:lnSpc>
            </a:pPr>
            <a:r>
              <a:rPr lang="en-GB" sz="1900" dirty="0">
                <a:solidFill>
                  <a:schemeClr val="bg1">
                    <a:lumMod val="65000"/>
                  </a:schemeClr>
                </a:solidFill>
              </a:rPr>
              <a:t>Finance </a:t>
            </a:r>
          </a:p>
          <a:p>
            <a:pPr>
              <a:lnSpc>
                <a:spcPts val="2200"/>
              </a:lnSpc>
            </a:pPr>
            <a:endParaRPr lang="en-GB" sz="1900" dirty="0">
              <a:solidFill>
                <a:schemeClr val="bg1">
                  <a:lumMod val="65000"/>
                </a:schemeClr>
              </a:solidFill>
            </a:endParaRPr>
          </a:p>
          <a:p>
            <a:pPr>
              <a:lnSpc>
                <a:spcPts val="2200"/>
              </a:lnSpc>
            </a:pPr>
            <a:r>
              <a:rPr lang="en-GB" sz="1900" dirty="0">
                <a:solidFill>
                  <a:schemeClr val="bg1">
                    <a:lumMod val="65000"/>
                  </a:schemeClr>
                </a:solidFill>
              </a:rPr>
              <a:t>Microeconomics of Development</a:t>
            </a:r>
          </a:p>
          <a:p>
            <a:pPr>
              <a:lnSpc>
                <a:spcPts val="2200"/>
              </a:lnSpc>
            </a:pPr>
            <a:r>
              <a:rPr lang="en-GB" sz="1900" dirty="0">
                <a:solidFill>
                  <a:schemeClr val="bg1">
                    <a:lumMod val="65000"/>
                  </a:schemeClr>
                </a:solidFill>
              </a:rPr>
              <a:t>Macroeconomics of Development</a:t>
            </a:r>
          </a:p>
          <a:p>
            <a:pPr>
              <a:lnSpc>
                <a:spcPts val="2200"/>
              </a:lnSpc>
            </a:pPr>
            <a:r>
              <a:rPr lang="en-GB" sz="1900" dirty="0"/>
              <a:t>Dissertation Module</a:t>
            </a:r>
          </a:p>
          <a:p>
            <a:pPr marL="273050">
              <a:spcBef>
                <a:spcPts val="1200"/>
              </a:spcBef>
            </a:pPr>
            <a:endParaRPr lang="en-GB" sz="1900" dirty="0"/>
          </a:p>
        </p:txBody>
      </p:sp>
    </p:spTree>
    <p:extLst>
      <p:ext uri="{BB962C8B-B14F-4D97-AF65-F5344CB8AC3E}">
        <p14:creationId xmlns:p14="http://schemas.microsoft.com/office/powerpoint/2010/main" val="2763858702"/>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b="16389"/>
          <a:stretch/>
        </p:blipFill>
        <p:spPr>
          <a:xfrm>
            <a:off x="0" y="1114425"/>
            <a:ext cx="12192000" cy="5734050"/>
          </a:xfrm>
          <a:prstGeom prst="rect">
            <a:avLst/>
          </a:prstGeom>
        </p:spPr>
      </p:pic>
      <p:sp>
        <p:nvSpPr>
          <p:cNvPr id="3" name="Text Placeholder 2"/>
          <p:cNvSpPr>
            <a:spLocks noGrp="1"/>
          </p:cNvSpPr>
          <p:nvPr>
            <p:ph type="body" sz="quarter" idx="12"/>
          </p:nvPr>
        </p:nvSpPr>
        <p:spPr>
          <a:xfrm>
            <a:off x="540164" y="1665978"/>
            <a:ext cx="11127447" cy="1035181"/>
          </a:xfrm>
        </p:spPr>
        <p:txBody>
          <a:bodyPr/>
          <a:lstStyle/>
          <a:p>
            <a:pPr>
              <a:lnSpc>
                <a:spcPct val="114000"/>
              </a:lnSpc>
            </a:pPr>
            <a:r>
              <a:rPr lang="en-GB" sz="2200" b="1" dirty="0">
                <a:solidFill>
                  <a:srgbClr val="70AD47"/>
                </a:solidFill>
              </a:rPr>
              <a:t>MSc Competition Economics and Policy</a:t>
            </a:r>
          </a:p>
        </p:txBody>
      </p:sp>
      <p:sp>
        <p:nvSpPr>
          <p:cNvPr id="2" name="Text Placeholder 1"/>
          <p:cNvSpPr>
            <a:spLocks noGrp="1"/>
          </p:cNvSpPr>
          <p:nvPr>
            <p:ph type="body" sz="quarter" idx="11"/>
          </p:nvPr>
        </p:nvSpPr>
        <p:spPr/>
        <p:txBody>
          <a:bodyPr/>
          <a:lstStyle/>
          <a:p>
            <a:r>
              <a:rPr lang="en-GB" dirty="0">
                <a:solidFill>
                  <a:srgbClr val="FA990A"/>
                </a:solidFill>
              </a:rPr>
              <a:t>Academic and Professional Programmes</a:t>
            </a:r>
          </a:p>
        </p:txBody>
      </p:sp>
      <p:sp>
        <p:nvSpPr>
          <p:cNvPr id="8" name="Text Placeholder 2">
            <a:extLst>
              <a:ext uri="{FF2B5EF4-FFF2-40B4-BE49-F238E27FC236}">
                <a16:creationId xmlns:a16="http://schemas.microsoft.com/office/drawing/2014/main" id="{378A7155-9D85-4FBA-B35E-B22C11FDDA9A}"/>
              </a:ext>
            </a:extLst>
          </p:cNvPr>
          <p:cNvSpPr txBox="1">
            <a:spLocks/>
          </p:cNvSpPr>
          <p:nvPr/>
        </p:nvSpPr>
        <p:spPr>
          <a:xfrm>
            <a:off x="540164" y="2743195"/>
            <a:ext cx="11506834" cy="4025462"/>
          </a:xfrm>
          <a:prstGeom prst="rect">
            <a:avLst/>
          </a:prstGeom>
        </p:spPr>
        <p:txBody>
          <a:bodyPr vert="horz" lIns="0" tIns="0" rIns="0" bIns="0" numCol="3" rtlCol="0">
            <a:noAutofit/>
          </a:bodyPr>
          <a:lstStyle>
            <a:lvl1pPr marL="0" indent="0" algn="l" defTabSz="914400" rtl="0" eaLnBrk="1" latinLnBrk="0" hangingPunct="1">
              <a:lnSpc>
                <a:spcPct val="90000"/>
              </a:lnSpc>
              <a:spcBef>
                <a:spcPts val="10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pPr>
            <a:r>
              <a:rPr lang="en-GB" sz="1900" dirty="0"/>
              <a:t>Economic Theory: Microeconomics</a:t>
            </a:r>
          </a:p>
          <a:p>
            <a:pPr>
              <a:lnSpc>
                <a:spcPts val="2200"/>
              </a:lnSpc>
            </a:pPr>
            <a:r>
              <a:rPr lang="en-GB" sz="1900" dirty="0"/>
              <a:t>Economic Theory: Macroeconomics</a:t>
            </a:r>
          </a:p>
          <a:p>
            <a:pPr>
              <a:lnSpc>
                <a:spcPts val="2200"/>
              </a:lnSpc>
            </a:pPr>
            <a:r>
              <a:rPr lang="en-GB" sz="1900" dirty="0"/>
              <a:t>Econometric Theory</a:t>
            </a:r>
          </a:p>
          <a:p>
            <a:pPr>
              <a:lnSpc>
                <a:spcPts val="2200"/>
              </a:lnSpc>
            </a:pPr>
            <a:r>
              <a:rPr lang="en-GB" sz="1900" dirty="0"/>
              <a:t>Applied Econometrics</a:t>
            </a:r>
          </a:p>
          <a:p>
            <a:pPr>
              <a:lnSpc>
                <a:spcPts val="2200"/>
              </a:lnSpc>
            </a:pPr>
            <a:r>
              <a:rPr lang="en-GB" sz="1900" dirty="0">
                <a:solidFill>
                  <a:schemeClr val="bg1">
                    <a:lumMod val="65000"/>
                  </a:schemeClr>
                </a:solidFill>
              </a:rPr>
              <a:t>Financial Econometric Theory</a:t>
            </a:r>
          </a:p>
          <a:p>
            <a:pPr>
              <a:lnSpc>
                <a:spcPts val="2200"/>
              </a:lnSpc>
            </a:pPr>
            <a:r>
              <a:rPr lang="en-GB" sz="1900" dirty="0">
                <a:solidFill>
                  <a:schemeClr val="bg1">
                    <a:lumMod val="65000"/>
                  </a:schemeClr>
                </a:solidFill>
              </a:rPr>
              <a:t>Financial Mathematics</a:t>
            </a:r>
          </a:p>
          <a:p>
            <a:pPr>
              <a:lnSpc>
                <a:spcPts val="2200"/>
              </a:lnSpc>
            </a:pPr>
            <a:r>
              <a:rPr lang="en-GB" sz="1900" dirty="0">
                <a:solidFill>
                  <a:schemeClr val="bg1">
                    <a:lumMod val="65000"/>
                  </a:schemeClr>
                </a:solidFill>
              </a:rPr>
              <a:t>Behavioural and Experimental Economics (theory)</a:t>
            </a:r>
          </a:p>
          <a:p>
            <a:pPr>
              <a:lnSpc>
                <a:spcPts val="2200"/>
              </a:lnSpc>
            </a:pPr>
            <a:r>
              <a:rPr lang="en-GB" sz="1900" dirty="0">
                <a:solidFill>
                  <a:schemeClr val="bg1">
                    <a:lumMod val="65000"/>
                  </a:schemeClr>
                </a:solidFill>
              </a:rPr>
              <a:t>Behavioural and Experimental Economics (project)</a:t>
            </a:r>
          </a:p>
          <a:p>
            <a:pPr>
              <a:lnSpc>
                <a:spcPts val="2200"/>
              </a:lnSpc>
            </a:pPr>
            <a:r>
              <a:rPr lang="en-GB" sz="1900" dirty="0">
                <a:solidFill>
                  <a:schemeClr val="bg1">
                    <a:lumMod val="65000"/>
                  </a:schemeClr>
                </a:solidFill>
              </a:rPr>
              <a:t>    </a:t>
            </a:r>
          </a:p>
          <a:p>
            <a:pPr>
              <a:lnSpc>
                <a:spcPts val="2200"/>
              </a:lnSpc>
            </a:pPr>
            <a:endParaRPr lang="en-GB" sz="1900" dirty="0">
              <a:solidFill>
                <a:schemeClr val="bg1">
                  <a:lumMod val="65000"/>
                </a:schemeClr>
              </a:solidFill>
            </a:endParaRPr>
          </a:p>
          <a:p>
            <a:pPr>
              <a:lnSpc>
                <a:spcPts val="2200"/>
              </a:lnSpc>
            </a:pPr>
            <a:r>
              <a:rPr lang="en-GB" sz="1900" dirty="0">
                <a:solidFill>
                  <a:schemeClr val="bg1">
                    <a:lumMod val="65000"/>
                  </a:schemeClr>
                </a:solidFill>
              </a:rPr>
              <a:t>International Finance</a:t>
            </a:r>
          </a:p>
          <a:p>
            <a:pPr>
              <a:lnSpc>
                <a:spcPts val="2200"/>
              </a:lnSpc>
            </a:pPr>
            <a:r>
              <a:rPr lang="en-GB" sz="1900" dirty="0">
                <a:solidFill>
                  <a:schemeClr val="bg1">
                    <a:lumMod val="65000"/>
                  </a:schemeClr>
                </a:solidFill>
              </a:rPr>
              <a:t>Environmental and Natural  Resource Economics</a:t>
            </a:r>
          </a:p>
          <a:p>
            <a:pPr>
              <a:lnSpc>
                <a:spcPts val="2200"/>
              </a:lnSpc>
            </a:pPr>
            <a:r>
              <a:rPr lang="en-GB" sz="1900" dirty="0"/>
              <a:t>Industrial Organization and Competition Economics</a:t>
            </a:r>
          </a:p>
          <a:p>
            <a:pPr>
              <a:lnSpc>
                <a:spcPts val="2200"/>
              </a:lnSpc>
            </a:pPr>
            <a:r>
              <a:rPr lang="en-GB" sz="1900" dirty="0"/>
              <a:t>Empirical Industrial Organization and Competition Policy </a:t>
            </a:r>
          </a:p>
          <a:p>
            <a:pPr>
              <a:lnSpc>
                <a:spcPts val="2200"/>
              </a:lnSpc>
            </a:pPr>
            <a:r>
              <a:rPr lang="en-GB" sz="1900" dirty="0">
                <a:solidFill>
                  <a:schemeClr val="bg1">
                    <a:lumMod val="65000"/>
                  </a:schemeClr>
                </a:solidFill>
              </a:rPr>
              <a:t>Finance </a:t>
            </a:r>
          </a:p>
          <a:p>
            <a:pPr>
              <a:lnSpc>
                <a:spcPts val="2200"/>
              </a:lnSpc>
            </a:pPr>
            <a:endParaRPr lang="en-GB" sz="1900" dirty="0">
              <a:solidFill>
                <a:schemeClr val="bg1">
                  <a:lumMod val="65000"/>
                </a:schemeClr>
              </a:solidFill>
            </a:endParaRPr>
          </a:p>
          <a:p>
            <a:pPr>
              <a:lnSpc>
                <a:spcPts val="2200"/>
              </a:lnSpc>
            </a:pPr>
            <a:r>
              <a:rPr lang="en-GB" sz="1900" dirty="0">
                <a:solidFill>
                  <a:schemeClr val="bg1">
                    <a:lumMod val="65000"/>
                  </a:schemeClr>
                </a:solidFill>
              </a:rPr>
              <a:t>Microeconomics of Development</a:t>
            </a:r>
          </a:p>
          <a:p>
            <a:pPr>
              <a:lnSpc>
                <a:spcPts val="2200"/>
              </a:lnSpc>
            </a:pPr>
            <a:r>
              <a:rPr lang="en-GB" sz="1900" dirty="0">
                <a:solidFill>
                  <a:schemeClr val="bg1">
                    <a:lumMod val="65000"/>
                  </a:schemeClr>
                </a:solidFill>
              </a:rPr>
              <a:t>Macroeconomics of Development</a:t>
            </a:r>
          </a:p>
          <a:p>
            <a:pPr>
              <a:lnSpc>
                <a:spcPts val="2200"/>
              </a:lnSpc>
            </a:pPr>
            <a:r>
              <a:rPr lang="en-GB" sz="1900" dirty="0"/>
              <a:t>Dissertation Module</a:t>
            </a:r>
          </a:p>
          <a:p>
            <a:pPr marL="273050">
              <a:spcBef>
                <a:spcPts val="1200"/>
              </a:spcBef>
            </a:pPr>
            <a:endParaRPr lang="en-GB" sz="1900" dirty="0"/>
          </a:p>
        </p:txBody>
      </p:sp>
    </p:spTree>
    <p:extLst>
      <p:ext uri="{BB962C8B-B14F-4D97-AF65-F5344CB8AC3E}">
        <p14:creationId xmlns:p14="http://schemas.microsoft.com/office/powerpoint/2010/main" val="922231374"/>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b="16389"/>
          <a:stretch/>
        </p:blipFill>
        <p:spPr>
          <a:xfrm>
            <a:off x="0" y="1114425"/>
            <a:ext cx="12192000" cy="5734050"/>
          </a:xfrm>
          <a:prstGeom prst="rect">
            <a:avLst/>
          </a:prstGeom>
        </p:spPr>
      </p:pic>
      <p:sp>
        <p:nvSpPr>
          <p:cNvPr id="3" name="Text Placeholder 2"/>
          <p:cNvSpPr>
            <a:spLocks noGrp="1"/>
          </p:cNvSpPr>
          <p:nvPr>
            <p:ph type="body" sz="quarter" idx="12"/>
          </p:nvPr>
        </p:nvSpPr>
        <p:spPr>
          <a:xfrm>
            <a:off x="540164" y="1665978"/>
            <a:ext cx="11127447" cy="1035181"/>
          </a:xfrm>
        </p:spPr>
        <p:txBody>
          <a:bodyPr/>
          <a:lstStyle/>
          <a:p>
            <a:pPr>
              <a:lnSpc>
                <a:spcPct val="114000"/>
              </a:lnSpc>
            </a:pPr>
            <a:r>
              <a:rPr lang="en-GB" sz="2200" b="1" dirty="0">
                <a:solidFill>
                  <a:srgbClr val="008000"/>
                </a:solidFill>
              </a:rPr>
              <a:t>MSc</a:t>
            </a:r>
            <a:r>
              <a:rPr lang="en-GB" sz="2200" b="1" dirty="0">
                <a:solidFill>
                  <a:srgbClr val="70AD47"/>
                </a:solidFill>
              </a:rPr>
              <a:t> </a:t>
            </a:r>
            <a:r>
              <a:rPr lang="en-GB" sz="2200" b="1" dirty="0">
                <a:solidFill>
                  <a:srgbClr val="008000"/>
                </a:solidFill>
              </a:rPr>
              <a:t>Economics</a:t>
            </a:r>
          </a:p>
        </p:txBody>
      </p:sp>
      <p:sp>
        <p:nvSpPr>
          <p:cNvPr id="2" name="Text Placeholder 1"/>
          <p:cNvSpPr>
            <a:spLocks noGrp="1"/>
          </p:cNvSpPr>
          <p:nvPr>
            <p:ph type="body" sz="quarter" idx="11"/>
          </p:nvPr>
        </p:nvSpPr>
        <p:spPr/>
        <p:txBody>
          <a:bodyPr/>
          <a:lstStyle/>
          <a:p>
            <a:r>
              <a:rPr lang="en-GB" dirty="0">
                <a:solidFill>
                  <a:srgbClr val="FA990A"/>
                </a:solidFill>
              </a:rPr>
              <a:t>Academic and Professional Programmes</a:t>
            </a:r>
          </a:p>
        </p:txBody>
      </p:sp>
      <p:sp>
        <p:nvSpPr>
          <p:cNvPr id="8" name="Text Placeholder 2">
            <a:extLst>
              <a:ext uri="{FF2B5EF4-FFF2-40B4-BE49-F238E27FC236}">
                <a16:creationId xmlns:a16="http://schemas.microsoft.com/office/drawing/2014/main" id="{378A7155-9D85-4FBA-B35E-B22C11FDDA9A}"/>
              </a:ext>
            </a:extLst>
          </p:cNvPr>
          <p:cNvSpPr txBox="1">
            <a:spLocks/>
          </p:cNvSpPr>
          <p:nvPr/>
        </p:nvSpPr>
        <p:spPr>
          <a:xfrm>
            <a:off x="540164" y="2743195"/>
            <a:ext cx="11506834" cy="4025462"/>
          </a:xfrm>
          <a:prstGeom prst="rect">
            <a:avLst/>
          </a:prstGeom>
        </p:spPr>
        <p:txBody>
          <a:bodyPr vert="horz" lIns="0" tIns="0" rIns="0" bIns="0" numCol="3" rtlCol="0">
            <a:noAutofit/>
          </a:bodyPr>
          <a:lstStyle>
            <a:lvl1pPr marL="0" indent="0" algn="l" defTabSz="914400" rtl="0" eaLnBrk="1" latinLnBrk="0" hangingPunct="1">
              <a:lnSpc>
                <a:spcPct val="90000"/>
              </a:lnSpc>
              <a:spcBef>
                <a:spcPts val="10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pPr>
            <a:r>
              <a:rPr lang="en-GB" sz="1900" dirty="0"/>
              <a:t>Economic Theory: Microeconomics</a:t>
            </a:r>
          </a:p>
          <a:p>
            <a:pPr>
              <a:lnSpc>
                <a:spcPts val="2200"/>
              </a:lnSpc>
            </a:pPr>
            <a:r>
              <a:rPr lang="en-GB" sz="1900" dirty="0"/>
              <a:t>Economic Theory: Macroeconomics</a:t>
            </a:r>
          </a:p>
          <a:p>
            <a:pPr>
              <a:lnSpc>
                <a:spcPts val="2200"/>
              </a:lnSpc>
            </a:pPr>
            <a:r>
              <a:rPr lang="en-GB" sz="1900" dirty="0"/>
              <a:t>Econometric Theory</a:t>
            </a:r>
          </a:p>
          <a:p>
            <a:pPr>
              <a:lnSpc>
                <a:spcPts val="2200"/>
              </a:lnSpc>
            </a:pPr>
            <a:r>
              <a:rPr lang="en-GB" sz="1900" dirty="0"/>
              <a:t>Applied Econometrics</a:t>
            </a:r>
          </a:p>
          <a:p>
            <a:pPr>
              <a:lnSpc>
                <a:spcPts val="2200"/>
              </a:lnSpc>
            </a:pPr>
            <a:r>
              <a:rPr lang="en-GB" sz="1900" dirty="0">
                <a:solidFill>
                  <a:schemeClr val="accent6">
                    <a:lumMod val="75000"/>
                  </a:schemeClr>
                </a:solidFill>
              </a:rPr>
              <a:t>Financial Econometric Theory</a:t>
            </a:r>
          </a:p>
          <a:p>
            <a:pPr>
              <a:lnSpc>
                <a:spcPts val="2200"/>
              </a:lnSpc>
            </a:pPr>
            <a:r>
              <a:rPr lang="en-GB" sz="1900" dirty="0">
                <a:solidFill>
                  <a:schemeClr val="accent6">
                    <a:lumMod val="75000"/>
                  </a:schemeClr>
                </a:solidFill>
              </a:rPr>
              <a:t>Financial Mathematics</a:t>
            </a:r>
          </a:p>
          <a:p>
            <a:pPr>
              <a:lnSpc>
                <a:spcPts val="2200"/>
              </a:lnSpc>
            </a:pPr>
            <a:r>
              <a:rPr lang="en-GB" sz="1900" dirty="0">
                <a:solidFill>
                  <a:srgbClr val="548235"/>
                </a:solidFill>
              </a:rPr>
              <a:t>Behavioural and Experimental Economics (theory)</a:t>
            </a:r>
          </a:p>
          <a:p>
            <a:pPr>
              <a:lnSpc>
                <a:spcPts val="2200"/>
              </a:lnSpc>
            </a:pPr>
            <a:r>
              <a:rPr lang="en-GB" sz="1900" dirty="0">
                <a:solidFill>
                  <a:srgbClr val="548235"/>
                </a:solidFill>
              </a:rPr>
              <a:t>Behavioural and Experimental Economics (project)</a:t>
            </a:r>
          </a:p>
          <a:p>
            <a:pPr>
              <a:lnSpc>
                <a:spcPts val="2200"/>
              </a:lnSpc>
            </a:pPr>
            <a:r>
              <a:rPr lang="en-GB" sz="1900" dirty="0">
                <a:solidFill>
                  <a:schemeClr val="bg1">
                    <a:lumMod val="65000"/>
                  </a:schemeClr>
                </a:solidFill>
              </a:rPr>
              <a:t>    </a:t>
            </a:r>
          </a:p>
          <a:p>
            <a:pPr>
              <a:lnSpc>
                <a:spcPts val="2200"/>
              </a:lnSpc>
            </a:pPr>
            <a:endParaRPr lang="en-GB" sz="1900" dirty="0">
              <a:solidFill>
                <a:schemeClr val="bg1">
                  <a:lumMod val="65000"/>
                </a:schemeClr>
              </a:solidFill>
            </a:endParaRPr>
          </a:p>
          <a:p>
            <a:pPr>
              <a:lnSpc>
                <a:spcPts val="2200"/>
              </a:lnSpc>
            </a:pPr>
            <a:r>
              <a:rPr lang="en-GB" sz="1900" dirty="0">
                <a:solidFill>
                  <a:srgbClr val="548235"/>
                </a:solidFill>
              </a:rPr>
              <a:t>International Finance</a:t>
            </a:r>
          </a:p>
          <a:p>
            <a:pPr>
              <a:lnSpc>
                <a:spcPts val="2200"/>
              </a:lnSpc>
            </a:pPr>
            <a:r>
              <a:rPr lang="en-GB" sz="1900" dirty="0">
                <a:solidFill>
                  <a:srgbClr val="548235"/>
                </a:solidFill>
              </a:rPr>
              <a:t>Environmental and Natural  Resource Economics</a:t>
            </a:r>
          </a:p>
          <a:p>
            <a:pPr>
              <a:lnSpc>
                <a:spcPts val="2200"/>
              </a:lnSpc>
            </a:pPr>
            <a:r>
              <a:rPr lang="en-GB" sz="1900" dirty="0">
                <a:solidFill>
                  <a:srgbClr val="548235"/>
                </a:solidFill>
              </a:rPr>
              <a:t>Industrial Organization and Competition Economics</a:t>
            </a:r>
          </a:p>
          <a:p>
            <a:pPr>
              <a:lnSpc>
                <a:spcPts val="2200"/>
              </a:lnSpc>
            </a:pPr>
            <a:r>
              <a:rPr lang="en-GB" sz="1900" dirty="0">
                <a:solidFill>
                  <a:srgbClr val="548235"/>
                </a:solidFill>
              </a:rPr>
              <a:t>Empirical Industrial Organization and Competition Policy </a:t>
            </a:r>
          </a:p>
          <a:p>
            <a:pPr>
              <a:lnSpc>
                <a:spcPts val="2200"/>
              </a:lnSpc>
            </a:pPr>
            <a:r>
              <a:rPr lang="en-GB" sz="1900" dirty="0">
                <a:solidFill>
                  <a:srgbClr val="548235"/>
                </a:solidFill>
              </a:rPr>
              <a:t>Finance</a:t>
            </a:r>
            <a:r>
              <a:rPr lang="en-GB" sz="1900" dirty="0">
                <a:solidFill>
                  <a:schemeClr val="bg1">
                    <a:lumMod val="65000"/>
                  </a:schemeClr>
                </a:solidFill>
              </a:rPr>
              <a:t> </a:t>
            </a:r>
          </a:p>
          <a:p>
            <a:pPr>
              <a:lnSpc>
                <a:spcPts val="2200"/>
              </a:lnSpc>
            </a:pPr>
            <a:endParaRPr lang="en-GB" sz="1900" dirty="0">
              <a:solidFill>
                <a:schemeClr val="bg1">
                  <a:lumMod val="65000"/>
                </a:schemeClr>
              </a:solidFill>
            </a:endParaRPr>
          </a:p>
          <a:p>
            <a:pPr>
              <a:lnSpc>
                <a:spcPts val="2200"/>
              </a:lnSpc>
            </a:pPr>
            <a:r>
              <a:rPr lang="en-GB" sz="1900" dirty="0">
                <a:solidFill>
                  <a:srgbClr val="548235"/>
                </a:solidFill>
              </a:rPr>
              <a:t>Microeconomics of Development</a:t>
            </a:r>
          </a:p>
          <a:p>
            <a:pPr>
              <a:lnSpc>
                <a:spcPts val="2200"/>
              </a:lnSpc>
            </a:pPr>
            <a:r>
              <a:rPr lang="en-GB" sz="1900" dirty="0">
                <a:solidFill>
                  <a:srgbClr val="548235"/>
                </a:solidFill>
              </a:rPr>
              <a:t>Macroeconomics of Development</a:t>
            </a:r>
          </a:p>
          <a:p>
            <a:pPr>
              <a:lnSpc>
                <a:spcPts val="2200"/>
              </a:lnSpc>
            </a:pPr>
            <a:r>
              <a:rPr lang="en-GB" sz="1900" dirty="0"/>
              <a:t>Dissertation Module</a:t>
            </a:r>
          </a:p>
          <a:p>
            <a:pPr marL="273050">
              <a:spcBef>
                <a:spcPts val="1200"/>
              </a:spcBef>
            </a:pPr>
            <a:endParaRPr lang="en-GB" sz="1900" dirty="0"/>
          </a:p>
        </p:txBody>
      </p:sp>
    </p:spTree>
    <p:extLst>
      <p:ext uri="{BB962C8B-B14F-4D97-AF65-F5344CB8AC3E}">
        <p14:creationId xmlns:p14="http://schemas.microsoft.com/office/powerpoint/2010/main" val="885593493"/>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b="16389"/>
          <a:stretch/>
        </p:blipFill>
        <p:spPr>
          <a:xfrm>
            <a:off x="0" y="1114425"/>
            <a:ext cx="12192000" cy="5734050"/>
          </a:xfrm>
          <a:prstGeom prst="rect">
            <a:avLst/>
          </a:prstGeom>
        </p:spPr>
      </p:pic>
      <p:sp>
        <p:nvSpPr>
          <p:cNvPr id="3" name="Text Placeholder 2"/>
          <p:cNvSpPr>
            <a:spLocks noGrp="1"/>
          </p:cNvSpPr>
          <p:nvPr>
            <p:ph type="body" sz="quarter" idx="12"/>
          </p:nvPr>
        </p:nvSpPr>
        <p:spPr>
          <a:xfrm>
            <a:off x="540164" y="1665978"/>
            <a:ext cx="11127447" cy="1035181"/>
          </a:xfrm>
        </p:spPr>
        <p:txBody>
          <a:bodyPr/>
          <a:lstStyle/>
          <a:p>
            <a:pPr>
              <a:lnSpc>
                <a:spcPct val="114000"/>
              </a:lnSpc>
            </a:pPr>
            <a:r>
              <a:rPr lang="en-GB" sz="2200" dirty="0"/>
              <a:t>Core modules for the programmes</a:t>
            </a:r>
          </a:p>
        </p:txBody>
      </p:sp>
      <p:sp>
        <p:nvSpPr>
          <p:cNvPr id="2" name="Text Placeholder 1"/>
          <p:cNvSpPr>
            <a:spLocks noGrp="1"/>
          </p:cNvSpPr>
          <p:nvPr>
            <p:ph type="body" sz="quarter" idx="11"/>
          </p:nvPr>
        </p:nvSpPr>
        <p:spPr/>
        <p:txBody>
          <a:bodyPr/>
          <a:lstStyle/>
          <a:p>
            <a:r>
              <a:rPr lang="en-GB" dirty="0">
                <a:solidFill>
                  <a:srgbClr val="FA990A"/>
                </a:solidFill>
              </a:rPr>
              <a:t>Applied Training Programmes</a:t>
            </a:r>
          </a:p>
        </p:txBody>
      </p:sp>
      <p:sp>
        <p:nvSpPr>
          <p:cNvPr id="8" name="Text Placeholder 2">
            <a:extLst>
              <a:ext uri="{FF2B5EF4-FFF2-40B4-BE49-F238E27FC236}">
                <a16:creationId xmlns:a16="http://schemas.microsoft.com/office/drawing/2014/main" id="{378A7155-9D85-4FBA-B35E-B22C11FDDA9A}"/>
              </a:ext>
            </a:extLst>
          </p:cNvPr>
          <p:cNvSpPr txBox="1">
            <a:spLocks/>
          </p:cNvSpPr>
          <p:nvPr/>
        </p:nvSpPr>
        <p:spPr>
          <a:xfrm>
            <a:off x="540164" y="2743195"/>
            <a:ext cx="11506834" cy="4025462"/>
          </a:xfrm>
          <a:prstGeom prst="rect">
            <a:avLst/>
          </a:prstGeom>
        </p:spPr>
        <p:txBody>
          <a:bodyPr vert="horz" lIns="0" tIns="0" rIns="0" bIns="0" numCol="3" rtlCol="0">
            <a:noAutofit/>
          </a:bodyPr>
          <a:lstStyle>
            <a:lvl1pPr marL="0" indent="0" algn="l" defTabSz="914400" rtl="0" eaLnBrk="1" latinLnBrk="0" hangingPunct="1">
              <a:lnSpc>
                <a:spcPct val="90000"/>
              </a:lnSpc>
              <a:spcBef>
                <a:spcPts val="10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pPr>
            <a:r>
              <a:rPr lang="en-GB" sz="1900" dirty="0"/>
              <a:t>Economic Concepts</a:t>
            </a:r>
          </a:p>
          <a:p>
            <a:pPr>
              <a:lnSpc>
                <a:spcPts val="2200"/>
              </a:lnSpc>
            </a:pPr>
            <a:r>
              <a:rPr lang="en-GB" sz="1900" dirty="0">
                <a:solidFill>
                  <a:schemeClr val="bg1">
                    <a:lumMod val="65000"/>
                  </a:schemeClr>
                </a:solidFill>
              </a:rPr>
              <a:t>Econometric Methods</a:t>
            </a:r>
          </a:p>
          <a:p>
            <a:pPr>
              <a:lnSpc>
                <a:spcPts val="2200"/>
              </a:lnSpc>
            </a:pPr>
            <a:r>
              <a:rPr lang="en-GB" sz="1900" dirty="0">
                <a:solidFill>
                  <a:srgbClr val="A6A6A6"/>
                </a:solidFill>
              </a:rPr>
              <a:t>International Trade</a:t>
            </a:r>
          </a:p>
          <a:p>
            <a:pPr>
              <a:lnSpc>
                <a:spcPts val="2200"/>
              </a:lnSpc>
            </a:pPr>
            <a:r>
              <a:rPr lang="en-GB" sz="1900" dirty="0">
                <a:solidFill>
                  <a:srgbClr val="A6A6A6"/>
                </a:solidFill>
              </a:rPr>
              <a:t>Financial Econometrics</a:t>
            </a:r>
          </a:p>
          <a:p>
            <a:pPr>
              <a:lnSpc>
                <a:spcPts val="2200"/>
              </a:lnSpc>
            </a:pPr>
            <a:r>
              <a:rPr lang="en-GB" sz="1900" dirty="0">
                <a:solidFill>
                  <a:schemeClr val="bg1">
                    <a:lumMod val="65000"/>
                  </a:schemeClr>
                </a:solidFill>
              </a:rPr>
              <a:t>International Relations Theory</a:t>
            </a:r>
          </a:p>
          <a:p>
            <a:pPr>
              <a:lnSpc>
                <a:spcPts val="2200"/>
              </a:lnSpc>
            </a:pPr>
            <a:r>
              <a:rPr lang="en-GB" sz="1900" dirty="0">
                <a:solidFill>
                  <a:schemeClr val="bg1">
                    <a:lumMod val="65000"/>
                  </a:schemeClr>
                </a:solidFill>
              </a:rPr>
              <a:t>Financial Markets</a:t>
            </a:r>
          </a:p>
          <a:p>
            <a:pPr>
              <a:lnSpc>
                <a:spcPts val="2200"/>
              </a:lnSpc>
            </a:pPr>
            <a:r>
              <a:rPr lang="en-GB" sz="1900" dirty="0">
                <a:solidFill>
                  <a:schemeClr val="bg1">
                    <a:lumMod val="65000"/>
                  </a:schemeClr>
                </a:solidFill>
              </a:rPr>
              <a:t>Multinational Firms</a:t>
            </a:r>
          </a:p>
          <a:p>
            <a:pPr>
              <a:lnSpc>
                <a:spcPts val="2200"/>
              </a:lnSpc>
            </a:pPr>
            <a:r>
              <a:rPr lang="en-GB" sz="1900" dirty="0">
                <a:solidFill>
                  <a:schemeClr val="bg1">
                    <a:lumMod val="65000"/>
                  </a:schemeClr>
                </a:solidFill>
              </a:rPr>
              <a:t>Money and Banking</a:t>
            </a:r>
          </a:p>
          <a:p>
            <a:pPr>
              <a:lnSpc>
                <a:spcPts val="2200"/>
              </a:lnSpc>
            </a:pPr>
            <a:r>
              <a:rPr lang="en-GB" sz="1900" dirty="0">
                <a:solidFill>
                  <a:schemeClr val="bg1">
                    <a:lumMod val="65000"/>
                  </a:schemeClr>
                </a:solidFill>
              </a:rPr>
              <a:t>    </a:t>
            </a:r>
          </a:p>
          <a:p>
            <a:pPr>
              <a:lnSpc>
                <a:spcPts val="2200"/>
              </a:lnSpc>
            </a:pPr>
            <a:endParaRPr lang="en-GB" sz="1900" dirty="0">
              <a:solidFill>
                <a:schemeClr val="bg1">
                  <a:lumMod val="65000"/>
                </a:schemeClr>
              </a:solidFill>
            </a:endParaRPr>
          </a:p>
          <a:p>
            <a:pPr>
              <a:lnSpc>
                <a:spcPts val="2200"/>
              </a:lnSpc>
            </a:pPr>
            <a:r>
              <a:rPr lang="en-GB" sz="1900" dirty="0">
                <a:solidFill>
                  <a:schemeClr val="bg1">
                    <a:lumMod val="65000"/>
                  </a:schemeClr>
                </a:solidFill>
              </a:rPr>
              <a:t>International Finance</a:t>
            </a:r>
          </a:p>
          <a:p>
            <a:pPr>
              <a:lnSpc>
                <a:spcPts val="2200"/>
              </a:lnSpc>
            </a:pPr>
            <a:r>
              <a:rPr lang="en-GB" sz="1900" dirty="0">
                <a:solidFill>
                  <a:schemeClr val="bg1">
                    <a:lumMod val="65000"/>
                  </a:schemeClr>
                </a:solidFill>
              </a:rPr>
              <a:t>Risk Management and Trading</a:t>
            </a:r>
          </a:p>
          <a:p>
            <a:pPr>
              <a:lnSpc>
                <a:spcPts val="2200"/>
              </a:lnSpc>
            </a:pPr>
            <a:r>
              <a:rPr lang="en-GB" sz="1900" dirty="0">
                <a:solidFill>
                  <a:schemeClr val="bg1">
                    <a:lumMod val="65000"/>
                  </a:schemeClr>
                </a:solidFill>
              </a:rPr>
              <a:t>Economics of the Mass Media</a:t>
            </a:r>
          </a:p>
          <a:p>
            <a:pPr>
              <a:lnSpc>
                <a:spcPts val="2200"/>
              </a:lnSpc>
            </a:pPr>
            <a:r>
              <a:rPr lang="en-GB" sz="1900" dirty="0">
                <a:solidFill>
                  <a:schemeClr val="bg1">
                    <a:lumMod val="65000"/>
                  </a:schemeClr>
                </a:solidFill>
              </a:rPr>
              <a:t>Financial Mathematics </a:t>
            </a:r>
          </a:p>
          <a:p>
            <a:pPr>
              <a:lnSpc>
                <a:spcPts val="2200"/>
              </a:lnSpc>
            </a:pPr>
            <a:r>
              <a:rPr lang="en-GB" sz="1900" dirty="0">
                <a:solidFill>
                  <a:schemeClr val="bg1">
                    <a:lumMod val="65000"/>
                  </a:schemeClr>
                </a:solidFill>
              </a:rPr>
              <a:t>Finance </a:t>
            </a:r>
          </a:p>
          <a:p>
            <a:pPr>
              <a:lnSpc>
                <a:spcPts val="2200"/>
              </a:lnSpc>
            </a:pPr>
            <a:r>
              <a:rPr lang="en-GB" sz="1900" dirty="0">
                <a:solidFill>
                  <a:schemeClr val="bg1">
                    <a:lumMod val="65000"/>
                  </a:schemeClr>
                </a:solidFill>
              </a:rPr>
              <a:t>Environmental and Natural Resource Economics</a:t>
            </a:r>
          </a:p>
          <a:p>
            <a:pPr>
              <a:lnSpc>
                <a:spcPts val="2200"/>
              </a:lnSpc>
            </a:pPr>
            <a:r>
              <a:rPr lang="en-GB" sz="1900" dirty="0">
                <a:solidFill>
                  <a:schemeClr val="bg1">
                    <a:lumMod val="65000"/>
                  </a:schemeClr>
                </a:solidFill>
              </a:rPr>
              <a:t>Politics and Media</a:t>
            </a:r>
          </a:p>
          <a:p>
            <a:pPr>
              <a:lnSpc>
                <a:spcPts val="2200"/>
              </a:lnSpc>
            </a:pPr>
            <a:r>
              <a:rPr lang="en-GB" sz="1900" dirty="0">
                <a:solidFill>
                  <a:schemeClr val="bg1">
                    <a:lumMod val="65000"/>
                  </a:schemeClr>
                </a:solidFill>
              </a:rPr>
              <a:t>Applied Econometrics</a:t>
            </a:r>
          </a:p>
          <a:p>
            <a:pPr>
              <a:lnSpc>
                <a:spcPts val="2200"/>
              </a:lnSpc>
            </a:pPr>
            <a:endParaRPr lang="en-GB" sz="1900" dirty="0">
              <a:solidFill>
                <a:schemeClr val="bg1">
                  <a:lumMod val="65000"/>
                </a:schemeClr>
              </a:solidFill>
            </a:endParaRPr>
          </a:p>
          <a:p>
            <a:pPr>
              <a:lnSpc>
                <a:spcPts val="2200"/>
              </a:lnSpc>
            </a:pPr>
            <a:r>
              <a:rPr lang="en-GB" sz="1900" dirty="0">
                <a:solidFill>
                  <a:schemeClr val="bg1">
                    <a:lumMod val="65000"/>
                  </a:schemeClr>
                </a:solidFill>
              </a:rPr>
              <a:t>Programming and Analytics for Behavioural Economics</a:t>
            </a:r>
          </a:p>
          <a:p>
            <a:pPr>
              <a:lnSpc>
                <a:spcPts val="2200"/>
              </a:lnSpc>
            </a:pPr>
            <a:r>
              <a:rPr lang="en-GB" sz="1900" dirty="0">
                <a:solidFill>
                  <a:schemeClr val="bg1">
                    <a:lumMod val="65000"/>
                  </a:schemeClr>
                </a:solidFill>
              </a:rPr>
              <a:t>Data Mining</a:t>
            </a:r>
          </a:p>
          <a:p>
            <a:pPr>
              <a:lnSpc>
                <a:spcPts val="2200"/>
              </a:lnSpc>
            </a:pPr>
            <a:r>
              <a:rPr lang="en-GB" sz="1900" dirty="0">
                <a:solidFill>
                  <a:schemeClr val="bg1">
                    <a:lumMod val="65000"/>
                  </a:schemeClr>
                </a:solidFill>
              </a:rPr>
              <a:t>Consumer Behaviour</a:t>
            </a:r>
          </a:p>
          <a:p>
            <a:pPr>
              <a:lnSpc>
                <a:spcPts val="2200"/>
              </a:lnSpc>
            </a:pPr>
            <a:endParaRPr lang="en-GB" sz="1900" dirty="0">
              <a:solidFill>
                <a:schemeClr val="bg1">
                  <a:lumMod val="65000"/>
                </a:schemeClr>
              </a:solidFill>
            </a:endParaRPr>
          </a:p>
          <a:p>
            <a:pPr>
              <a:lnSpc>
                <a:spcPts val="2200"/>
              </a:lnSpc>
            </a:pPr>
            <a:r>
              <a:rPr lang="en-GB" sz="1900" dirty="0"/>
              <a:t>Dissertation Module</a:t>
            </a:r>
          </a:p>
          <a:p>
            <a:pPr marL="273050">
              <a:spcBef>
                <a:spcPts val="1200"/>
              </a:spcBef>
            </a:pPr>
            <a:endParaRPr lang="en-GB" sz="1900" dirty="0"/>
          </a:p>
        </p:txBody>
      </p:sp>
    </p:spTree>
    <p:extLst>
      <p:ext uri="{BB962C8B-B14F-4D97-AF65-F5344CB8AC3E}">
        <p14:creationId xmlns:p14="http://schemas.microsoft.com/office/powerpoint/2010/main" val="806403381"/>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b="16389"/>
          <a:stretch/>
        </p:blipFill>
        <p:spPr>
          <a:xfrm>
            <a:off x="0" y="1114425"/>
            <a:ext cx="12192000" cy="5734050"/>
          </a:xfrm>
          <a:prstGeom prst="rect">
            <a:avLst/>
          </a:prstGeom>
        </p:spPr>
      </p:pic>
      <p:sp>
        <p:nvSpPr>
          <p:cNvPr id="3" name="Text Placeholder 2"/>
          <p:cNvSpPr>
            <a:spLocks noGrp="1"/>
          </p:cNvSpPr>
          <p:nvPr>
            <p:ph type="body" sz="quarter" idx="12"/>
          </p:nvPr>
        </p:nvSpPr>
        <p:spPr>
          <a:xfrm>
            <a:off x="540164" y="1665978"/>
            <a:ext cx="11127447" cy="1035181"/>
          </a:xfrm>
        </p:spPr>
        <p:txBody>
          <a:bodyPr/>
          <a:lstStyle/>
          <a:p>
            <a:pPr>
              <a:lnSpc>
                <a:spcPct val="114000"/>
              </a:lnSpc>
            </a:pPr>
            <a:r>
              <a:rPr lang="en-GB" sz="2200" b="1" dirty="0">
                <a:solidFill>
                  <a:srgbClr val="008000"/>
                </a:solidFill>
              </a:rPr>
              <a:t>MSc Money Banking and Capital Markets</a:t>
            </a:r>
          </a:p>
        </p:txBody>
      </p:sp>
      <p:sp>
        <p:nvSpPr>
          <p:cNvPr id="2" name="Text Placeholder 1"/>
          <p:cNvSpPr>
            <a:spLocks noGrp="1"/>
          </p:cNvSpPr>
          <p:nvPr>
            <p:ph type="body" sz="quarter" idx="11"/>
          </p:nvPr>
        </p:nvSpPr>
        <p:spPr/>
        <p:txBody>
          <a:bodyPr/>
          <a:lstStyle/>
          <a:p>
            <a:r>
              <a:rPr lang="en-GB" dirty="0">
                <a:solidFill>
                  <a:srgbClr val="FA990A"/>
                </a:solidFill>
              </a:rPr>
              <a:t>Applied Training Programmes</a:t>
            </a:r>
          </a:p>
        </p:txBody>
      </p:sp>
      <p:sp>
        <p:nvSpPr>
          <p:cNvPr id="8" name="Text Placeholder 2">
            <a:extLst>
              <a:ext uri="{FF2B5EF4-FFF2-40B4-BE49-F238E27FC236}">
                <a16:creationId xmlns:a16="http://schemas.microsoft.com/office/drawing/2014/main" id="{378A7155-9D85-4FBA-B35E-B22C11FDDA9A}"/>
              </a:ext>
            </a:extLst>
          </p:cNvPr>
          <p:cNvSpPr txBox="1">
            <a:spLocks/>
          </p:cNvSpPr>
          <p:nvPr/>
        </p:nvSpPr>
        <p:spPr>
          <a:xfrm>
            <a:off x="540164" y="2743195"/>
            <a:ext cx="11506834" cy="4025462"/>
          </a:xfrm>
          <a:prstGeom prst="rect">
            <a:avLst/>
          </a:prstGeom>
        </p:spPr>
        <p:txBody>
          <a:bodyPr vert="horz" lIns="0" tIns="0" rIns="0" bIns="0" numCol="3" rtlCol="0">
            <a:noAutofit/>
          </a:bodyPr>
          <a:lstStyle>
            <a:lvl1pPr marL="0" indent="0" algn="l" defTabSz="914400" rtl="0" eaLnBrk="1" latinLnBrk="0" hangingPunct="1">
              <a:lnSpc>
                <a:spcPct val="90000"/>
              </a:lnSpc>
              <a:spcBef>
                <a:spcPts val="10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pPr>
            <a:r>
              <a:rPr lang="en-GB" sz="1900" dirty="0"/>
              <a:t>Economic Concepts</a:t>
            </a:r>
          </a:p>
          <a:p>
            <a:pPr>
              <a:lnSpc>
                <a:spcPts val="2200"/>
              </a:lnSpc>
            </a:pPr>
            <a:r>
              <a:rPr lang="en-GB" sz="1900" dirty="0">
                <a:solidFill>
                  <a:srgbClr val="A6A6A6"/>
                </a:solidFill>
              </a:rPr>
              <a:t>Econometric Methods</a:t>
            </a:r>
          </a:p>
          <a:p>
            <a:pPr>
              <a:lnSpc>
                <a:spcPts val="2200"/>
              </a:lnSpc>
            </a:pPr>
            <a:r>
              <a:rPr lang="en-GB" sz="1900" dirty="0">
                <a:solidFill>
                  <a:srgbClr val="548235"/>
                </a:solidFill>
              </a:rPr>
              <a:t>International Trade</a:t>
            </a:r>
          </a:p>
          <a:p>
            <a:pPr>
              <a:lnSpc>
                <a:spcPts val="2200"/>
              </a:lnSpc>
            </a:pPr>
            <a:r>
              <a:rPr lang="en-GB" sz="1900" dirty="0">
                <a:solidFill>
                  <a:srgbClr val="548235"/>
                </a:solidFill>
              </a:rPr>
              <a:t>Financial Econometrics</a:t>
            </a:r>
          </a:p>
          <a:p>
            <a:pPr>
              <a:lnSpc>
                <a:spcPts val="2200"/>
              </a:lnSpc>
            </a:pPr>
            <a:r>
              <a:rPr lang="en-GB" sz="1900" dirty="0">
                <a:solidFill>
                  <a:schemeClr val="bg1">
                    <a:lumMod val="65000"/>
                  </a:schemeClr>
                </a:solidFill>
              </a:rPr>
              <a:t>International Relations Theory</a:t>
            </a:r>
          </a:p>
          <a:p>
            <a:pPr>
              <a:lnSpc>
                <a:spcPts val="2200"/>
              </a:lnSpc>
            </a:pPr>
            <a:r>
              <a:rPr lang="en-GB" sz="1900" dirty="0">
                <a:solidFill>
                  <a:schemeClr val="accent6">
                    <a:lumMod val="75000"/>
                  </a:schemeClr>
                </a:solidFill>
              </a:rPr>
              <a:t>Financial Markets</a:t>
            </a:r>
          </a:p>
          <a:p>
            <a:pPr>
              <a:lnSpc>
                <a:spcPts val="2200"/>
              </a:lnSpc>
            </a:pPr>
            <a:r>
              <a:rPr lang="en-GB" sz="1900" dirty="0">
                <a:solidFill>
                  <a:srgbClr val="008000"/>
                </a:solidFill>
              </a:rPr>
              <a:t>Multinational Firms</a:t>
            </a:r>
          </a:p>
          <a:p>
            <a:pPr>
              <a:lnSpc>
                <a:spcPts val="2200"/>
              </a:lnSpc>
            </a:pPr>
            <a:r>
              <a:rPr lang="en-GB" sz="1900" dirty="0"/>
              <a:t>Money and Banking</a:t>
            </a:r>
          </a:p>
          <a:p>
            <a:pPr>
              <a:lnSpc>
                <a:spcPts val="2200"/>
              </a:lnSpc>
            </a:pPr>
            <a:r>
              <a:rPr lang="en-GB" sz="1900" dirty="0">
                <a:solidFill>
                  <a:schemeClr val="bg1">
                    <a:lumMod val="65000"/>
                  </a:schemeClr>
                </a:solidFill>
              </a:rPr>
              <a:t>    </a:t>
            </a:r>
          </a:p>
          <a:p>
            <a:pPr>
              <a:lnSpc>
                <a:spcPts val="2200"/>
              </a:lnSpc>
            </a:pPr>
            <a:endParaRPr lang="en-GB" sz="1900" dirty="0">
              <a:solidFill>
                <a:schemeClr val="bg1">
                  <a:lumMod val="65000"/>
                </a:schemeClr>
              </a:solidFill>
            </a:endParaRPr>
          </a:p>
          <a:p>
            <a:pPr>
              <a:lnSpc>
                <a:spcPts val="2200"/>
              </a:lnSpc>
            </a:pPr>
            <a:r>
              <a:rPr lang="en-GB" sz="1900" dirty="0">
                <a:solidFill>
                  <a:srgbClr val="548235"/>
                </a:solidFill>
              </a:rPr>
              <a:t>International Finance</a:t>
            </a:r>
          </a:p>
          <a:p>
            <a:pPr>
              <a:lnSpc>
                <a:spcPts val="2200"/>
              </a:lnSpc>
            </a:pPr>
            <a:r>
              <a:rPr lang="en-GB" sz="1900" dirty="0">
                <a:solidFill>
                  <a:srgbClr val="548235"/>
                </a:solidFill>
              </a:rPr>
              <a:t>Risk Management and Trading</a:t>
            </a:r>
          </a:p>
          <a:p>
            <a:pPr>
              <a:lnSpc>
                <a:spcPts val="2200"/>
              </a:lnSpc>
            </a:pPr>
            <a:r>
              <a:rPr lang="en-GB" sz="1900" dirty="0">
                <a:solidFill>
                  <a:schemeClr val="bg1">
                    <a:lumMod val="65000"/>
                  </a:schemeClr>
                </a:solidFill>
              </a:rPr>
              <a:t>Economics of the Mass Media</a:t>
            </a:r>
          </a:p>
          <a:p>
            <a:pPr>
              <a:lnSpc>
                <a:spcPts val="2200"/>
              </a:lnSpc>
            </a:pPr>
            <a:r>
              <a:rPr lang="en-GB" sz="1900" dirty="0">
                <a:solidFill>
                  <a:schemeClr val="accent6">
                    <a:lumMod val="75000"/>
                  </a:schemeClr>
                </a:solidFill>
              </a:rPr>
              <a:t>Financial Mathematics </a:t>
            </a:r>
          </a:p>
          <a:p>
            <a:pPr>
              <a:lnSpc>
                <a:spcPts val="2200"/>
              </a:lnSpc>
            </a:pPr>
            <a:r>
              <a:rPr lang="en-GB" sz="1900" dirty="0">
                <a:solidFill>
                  <a:schemeClr val="accent6">
                    <a:lumMod val="75000"/>
                  </a:schemeClr>
                </a:solidFill>
              </a:rPr>
              <a:t>Finance</a:t>
            </a:r>
            <a:r>
              <a:rPr lang="en-GB" sz="1900" dirty="0">
                <a:solidFill>
                  <a:schemeClr val="bg1">
                    <a:lumMod val="65000"/>
                  </a:schemeClr>
                </a:solidFill>
              </a:rPr>
              <a:t> </a:t>
            </a:r>
          </a:p>
          <a:p>
            <a:pPr>
              <a:lnSpc>
                <a:spcPts val="2200"/>
              </a:lnSpc>
            </a:pPr>
            <a:r>
              <a:rPr lang="en-GB" sz="1900" dirty="0">
                <a:solidFill>
                  <a:schemeClr val="bg1">
                    <a:lumMod val="65000"/>
                  </a:schemeClr>
                </a:solidFill>
              </a:rPr>
              <a:t>Environmental and Natural Resource Economics</a:t>
            </a:r>
          </a:p>
          <a:p>
            <a:pPr>
              <a:lnSpc>
                <a:spcPts val="2200"/>
              </a:lnSpc>
            </a:pPr>
            <a:r>
              <a:rPr lang="en-GB" sz="1900" dirty="0">
                <a:solidFill>
                  <a:srgbClr val="A6A6A6"/>
                </a:solidFill>
              </a:rPr>
              <a:t>Politics and Media</a:t>
            </a:r>
          </a:p>
          <a:p>
            <a:pPr>
              <a:lnSpc>
                <a:spcPts val="2200"/>
              </a:lnSpc>
            </a:pPr>
            <a:r>
              <a:rPr lang="en-GB" sz="1900" dirty="0">
                <a:solidFill>
                  <a:schemeClr val="bg1">
                    <a:lumMod val="65000"/>
                  </a:schemeClr>
                </a:solidFill>
              </a:rPr>
              <a:t>Applied Econometrics</a:t>
            </a:r>
          </a:p>
          <a:p>
            <a:pPr>
              <a:lnSpc>
                <a:spcPts val="2200"/>
              </a:lnSpc>
            </a:pPr>
            <a:endParaRPr lang="en-GB" sz="1900" dirty="0">
              <a:solidFill>
                <a:schemeClr val="bg1">
                  <a:lumMod val="65000"/>
                </a:schemeClr>
              </a:solidFill>
            </a:endParaRPr>
          </a:p>
          <a:p>
            <a:pPr>
              <a:lnSpc>
                <a:spcPts val="2200"/>
              </a:lnSpc>
            </a:pPr>
            <a:r>
              <a:rPr lang="en-GB" sz="1900" dirty="0">
                <a:solidFill>
                  <a:schemeClr val="bg1">
                    <a:lumMod val="65000"/>
                  </a:schemeClr>
                </a:solidFill>
              </a:rPr>
              <a:t>Programming and Analytics for Behavioural Economics</a:t>
            </a:r>
          </a:p>
          <a:p>
            <a:pPr>
              <a:lnSpc>
                <a:spcPts val="2200"/>
              </a:lnSpc>
            </a:pPr>
            <a:r>
              <a:rPr lang="en-GB" sz="1900" dirty="0">
                <a:solidFill>
                  <a:schemeClr val="bg1">
                    <a:lumMod val="65000"/>
                  </a:schemeClr>
                </a:solidFill>
              </a:rPr>
              <a:t>Data Mining</a:t>
            </a:r>
          </a:p>
          <a:p>
            <a:pPr>
              <a:lnSpc>
                <a:spcPts val="2200"/>
              </a:lnSpc>
            </a:pPr>
            <a:r>
              <a:rPr lang="en-GB" sz="1900" dirty="0">
                <a:solidFill>
                  <a:schemeClr val="bg1">
                    <a:lumMod val="65000"/>
                  </a:schemeClr>
                </a:solidFill>
              </a:rPr>
              <a:t>Consumer Behaviour</a:t>
            </a:r>
          </a:p>
          <a:p>
            <a:pPr>
              <a:lnSpc>
                <a:spcPts val="2200"/>
              </a:lnSpc>
            </a:pPr>
            <a:endParaRPr lang="en-GB" sz="1900" dirty="0">
              <a:solidFill>
                <a:schemeClr val="bg1">
                  <a:lumMod val="65000"/>
                </a:schemeClr>
              </a:solidFill>
            </a:endParaRPr>
          </a:p>
          <a:p>
            <a:pPr>
              <a:lnSpc>
                <a:spcPts val="2200"/>
              </a:lnSpc>
            </a:pPr>
            <a:r>
              <a:rPr lang="en-GB" sz="1900" dirty="0"/>
              <a:t>Dissertation Module</a:t>
            </a:r>
          </a:p>
          <a:p>
            <a:pPr marL="273050">
              <a:spcBef>
                <a:spcPts val="1200"/>
              </a:spcBef>
            </a:pPr>
            <a:endParaRPr lang="en-GB" sz="1900" dirty="0"/>
          </a:p>
        </p:txBody>
      </p:sp>
    </p:spTree>
    <p:extLst>
      <p:ext uri="{BB962C8B-B14F-4D97-AF65-F5344CB8AC3E}">
        <p14:creationId xmlns:p14="http://schemas.microsoft.com/office/powerpoint/2010/main" val="4192689802"/>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2FDA8B-A1E2-5F4F-83BC-5E9A34D66C01}"/>
              </a:ext>
            </a:extLst>
          </p:cNvPr>
          <p:cNvSpPr>
            <a:spLocks noGrp="1"/>
          </p:cNvSpPr>
          <p:nvPr>
            <p:ph type="body" sz="quarter" idx="11"/>
          </p:nvPr>
        </p:nvSpPr>
        <p:spPr/>
        <p:txBody>
          <a:bodyPr>
            <a:normAutofit/>
          </a:bodyPr>
          <a:lstStyle/>
          <a:p>
            <a:r>
              <a:rPr lang="en-US" sz="4200" dirty="0"/>
              <a:t>WHAT IS ECONOMICS? </a:t>
            </a:r>
          </a:p>
        </p:txBody>
      </p:sp>
      <p:sp>
        <p:nvSpPr>
          <p:cNvPr id="17" name="Text Placeholder 16"/>
          <p:cNvSpPr>
            <a:spLocks noGrp="1"/>
          </p:cNvSpPr>
          <p:nvPr>
            <p:ph type="body" sz="quarter" idx="12"/>
          </p:nvPr>
        </p:nvSpPr>
        <p:spPr>
          <a:xfrm>
            <a:off x="6553200" y="1404938"/>
            <a:ext cx="5032375" cy="5220149"/>
          </a:xfrm>
        </p:spPr>
        <p:txBody>
          <a:bodyPr anchor="ctr">
            <a:normAutofit/>
          </a:bodyPr>
          <a:lstStyle/>
          <a:p>
            <a:r>
              <a:rPr lang="en-GB" sz="2200" dirty="0"/>
              <a:t>Economics is the study of how societies/firms/individuals use their resources … </a:t>
            </a:r>
          </a:p>
          <a:p>
            <a:r>
              <a:rPr lang="en-GB" sz="2200" dirty="0"/>
              <a:t>… and of how societies/firms/individuals should use their resources … </a:t>
            </a:r>
          </a:p>
          <a:p>
            <a:r>
              <a:rPr lang="en-GB" sz="2200" dirty="0"/>
              <a:t>… with all of the terms within this definition being (potentially) </a:t>
            </a:r>
            <a:r>
              <a:rPr lang="en-GB" sz="2200" u="sng" dirty="0"/>
              <a:t>very</a:t>
            </a:r>
            <a:r>
              <a:rPr lang="en-GB" sz="2200" dirty="0"/>
              <a:t> broadly interpreted.</a:t>
            </a:r>
          </a:p>
          <a:p>
            <a:endParaRPr lang="en-GB" sz="2200" dirty="0"/>
          </a:p>
          <a:p>
            <a:r>
              <a:rPr lang="en-GB" sz="2200" dirty="0"/>
              <a:t> </a:t>
            </a:r>
          </a:p>
          <a:p>
            <a:r>
              <a:rPr lang="en-GB" sz="2200" dirty="0"/>
              <a:t>It is important to understand the </a:t>
            </a:r>
            <a:r>
              <a:rPr lang="en-GB" sz="2200" u="sng" dirty="0"/>
              <a:t>diversity</a:t>
            </a:r>
            <a:r>
              <a:rPr lang="en-GB" sz="2200" dirty="0"/>
              <a:t> of economists’ specific interests and of the real world issues to which economics can be applied.</a:t>
            </a:r>
            <a:endParaRPr lang="en-GB" sz="2400" dirty="0"/>
          </a:p>
        </p:txBody>
      </p:sp>
      <p:pic>
        <p:nvPicPr>
          <p:cNvPr id="19" name="Picture Placeholder 18"/>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171727399"/>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b="16389"/>
          <a:stretch/>
        </p:blipFill>
        <p:spPr>
          <a:xfrm>
            <a:off x="0" y="1114425"/>
            <a:ext cx="12192000" cy="5734050"/>
          </a:xfrm>
          <a:prstGeom prst="rect">
            <a:avLst/>
          </a:prstGeom>
        </p:spPr>
      </p:pic>
      <p:sp>
        <p:nvSpPr>
          <p:cNvPr id="3" name="Text Placeholder 2"/>
          <p:cNvSpPr>
            <a:spLocks noGrp="1"/>
          </p:cNvSpPr>
          <p:nvPr>
            <p:ph type="body" sz="quarter" idx="12"/>
          </p:nvPr>
        </p:nvSpPr>
        <p:spPr>
          <a:xfrm>
            <a:off x="540164" y="1665978"/>
            <a:ext cx="11127447" cy="1035181"/>
          </a:xfrm>
        </p:spPr>
        <p:txBody>
          <a:bodyPr/>
          <a:lstStyle/>
          <a:p>
            <a:pPr>
              <a:lnSpc>
                <a:spcPct val="114000"/>
              </a:lnSpc>
            </a:pPr>
            <a:r>
              <a:rPr lang="en-GB" sz="2200" b="1" dirty="0">
                <a:solidFill>
                  <a:srgbClr val="008000"/>
                </a:solidFill>
              </a:rPr>
              <a:t>MSc International Business Economics</a:t>
            </a:r>
          </a:p>
        </p:txBody>
      </p:sp>
      <p:sp>
        <p:nvSpPr>
          <p:cNvPr id="2" name="Text Placeholder 1"/>
          <p:cNvSpPr>
            <a:spLocks noGrp="1"/>
          </p:cNvSpPr>
          <p:nvPr>
            <p:ph type="body" sz="quarter" idx="11"/>
          </p:nvPr>
        </p:nvSpPr>
        <p:spPr/>
        <p:txBody>
          <a:bodyPr/>
          <a:lstStyle/>
          <a:p>
            <a:r>
              <a:rPr lang="en-GB" dirty="0">
                <a:solidFill>
                  <a:srgbClr val="FA990A"/>
                </a:solidFill>
              </a:rPr>
              <a:t>Applied Training Programmes</a:t>
            </a:r>
          </a:p>
        </p:txBody>
      </p:sp>
      <p:sp>
        <p:nvSpPr>
          <p:cNvPr id="8" name="Text Placeholder 2">
            <a:extLst>
              <a:ext uri="{FF2B5EF4-FFF2-40B4-BE49-F238E27FC236}">
                <a16:creationId xmlns:a16="http://schemas.microsoft.com/office/drawing/2014/main" id="{378A7155-9D85-4FBA-B35E-B22C11FDDA9A}"/>
              </a:ext>
            </a:extLst>
          </p:cNvPr>
          <p:cNvSpPr txBox="1">
            <a:spLocks/>
          </p:cNvSpPr>
          <p:nvPr/>
        </p:nvSpPr>
        <p:spPr>
          <a:xfrm>
            <a:off x="540164" y="2743195"/>
            <a:ext cx="11506834" cy="4025462"/>
          </a:xfrm>
          <a:prstGeom prst="rect">
            <a:avLst/>
          </a:prstGeom>
        </p:spPr>
        <p:txBody>
          <a:bodyPr vert="horz" lIns="0" tIns="0" rIns="0" bIns="0" numCol="3" rtlCol="0">
            <a:noAutofit/>
          </a:bodyPr>
          <a:lstStyle>
            <a:lvl1pPr marL="0" indent="0" algn="l" defTabSz="914400" rtl="0" eaLnBrk="1" latinLnBrk="0" hangingPunct="1">
              <a:lnSpc>
                <a:spcPct val="90000"/>
              </a:lnSpc>
              <a:spcBef>
                <a:spcPts val="10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pPr>
            <a:r>
              <a:rPr lang="en-GB" sz="1900" dirty="0"/>
              <a:t>Economic Concepts</a:t>
            </a:r>
          </a:p>
          <a:p>
            <a:pPr>
              <a:lnSpc>
                <a:spcPts val="2200"/>
              </a:lnSpc>
            </a:pPr>
            <a:r>
              <a:rPr lang="en-GB" sz="1900" dirty="0"/>
              <a:t>Econometric Methods</a:t>
            </a:r>
          </a:p>
          <a:p>
            <a:pPr>
              <a:lnSpc>
                <a:spcPts val="2200"/>
              </a:lnSpc>
            </a:pPr>
            <a:r>
              <a:rPr lang="en-GB" sz="1900" dirty="0">
                <a:solidFill>
                  <a:srgbClr val="000000"/>
                </a:solidFill>
              </a:rPr>
              <a:t>International Trade</a:t>
            </a:r>
          </a:p>
          <a:p>
            <a:pPr>
              <a:lnSpc>
                <a:spcPts val="2200"/>
              </a:lnSpc>
            </a:pPr>
            <a:r>
              <a:rPr lang="en-GB" sz="1900" dirty="0">
                <a:solidFill>
                  <a:srgbClr val="548235"/>
                </a:solidFill>
              </a:rPr>
              <a:t>Financial Econometrics</a:t>
            </a:r>
          </a:p>
          <a:p>
            <a:pPr>
              <a:lnSpc>
                <a:spcPts val="2200"/>
              </a:lnSpc>
            </a:pPr>
            <a:r>
              <a:rPr lang="en-GB" sz="1900" dirty="0">
                <a:solidFill>
                  <a:schemeClr val="bg1">
                    <a:lumMod val="65000"/>
                  </a:schemeClr>
                </a:solidFill>
              </a:rPr>
              <a:t>International Relations Theory</a:t>
            </a:r>
          </a:p>
          <a:p>
            <a:pPr>
              <a:lnSpc>
                <a:spcPts val="2200"/>
              </a:lnSpc>
            </a:pPr>
            <a:r>
              <a:rPr lang="en-GB" sz="1900" dirty="0">
                <a:solidFill>
                  <a:srgbClr val="548235"/>
                </a:solidFill>
              </a:rPr>
              <a:t>Financial Markets</a:t>
            </a:r>
          </a:p>
          <a:p>
            <a:pPr>
              <a:lnSpc>
                <a:spcPts val="2200"/>
              </a:lnSpc>
            </a:pPr>
            <a:r>
              <a:rPr lang="en-GB" sz="1900" dirty="0"/>
              <a:t>Multinational Firms</a:t>
            </a:r>
          </a:p>
          <a:p>
            <a:pPr>
              <a:lnSpc>
                <a:spcPts val="2200"/>
              </a:lnSpc>
            </a:pPr>
            <a:r>
              <a:rPr lang="en-GB" sz="1900" dirty="0">
                <a:solidFill>
                  <a:schemeClr val="accent3"/>
                </a:solidFill>
              </a:rPr>
              <a:t>Money and Banking</a:t>
            </a:r>
          </a:p>
          <a:p>
            <a:pPr>
              <a:lnSpc>
                <a:spcPts val="2200"/>
              </a:lnSpc>
            </a:pPr>
            <a:r>
              <a:rPr lang="en-GB" sz="1900" dirty="0">
                <a:solidFill>
                  <a:schemeClr val="accent3"/>
                </a:solidFill>
              </a:rPr>
              <a:t>    </a:t>
            </a:r>
          </a:p>
          <a:p>
            <a:pPr>
              <a:lnSpc>
                <a:spcPts val="2200"/>
              </a:lnSpc>
            </a:pPr>
            <a:endParaRPr lang="en-GB" sz="1900" dirty="0">
              <a:solidFill>
                <a:schemeClr val="accent3"/>
              </a:solidFill>
            </a:endParaRPr>
          </a:p>
          <a:p>
            <a:pPr>
              <a:lnSpc>
                <a:spcPts val="2200"/>
              </a:lnSpc>
            </a:pPr>
            <a:r>
              <a:rPr lang="en-GB" sz="1900" dirty="0">
                <a:solidFill>
                  <a:srgbClr val="548235"/>
                </a:solidFill>
              </a:rPr>
              <a:t>International Finance</a:t>
            </a:r>
          </a:p>
          <a:p>
            <a:pPr>
              <a:lnSpc>
                <a:spcPts val="2200"/>
              </a:lnSpc>
            </a:pPr>
            <a:r>
              <a:rPr lang="en-GB" sz="1900" dirty="0">
                <a:solidFill>
                  <a:schemeClr val="bg1">
                    <a:lumMod val="65000"/>
                  </a:schemeClr>
                </a:solidFill>
              </a:rPr>
              <a:t>Risk Management and Trading</a:t>
            </a:r>
          </a:p>
          <a:p>
            <a:pPr>
              <a:lnSpc>
                <a:spcPts val="2200"/>
              </a:lnSpc>
            </a:pPr>
            <a:r>
              <a:rPr lang="en-GB" sz="1900" dirty="0">
                <a:solidFill>
                  <a:schemeClr val="accent6">
                    <a:lumMod val="75000"/>
                  </a:schemeClr>
                </a:solidFill>
              </a:rPr>
              <a:t>Economics of the Mass Media</a:t>
            </a:r>
          </a:p>
          <a:p>
            <a:pPr>
              <a:lnSpc>
                <a:spcPts val="2200"/>
              </a:lnSpc>
            </a:pPr>
            <a:r>
              <a:rPr lang="en-GB" sz="1900" dirty="0">
                <a:solidFill>
                  <a:schemeClr val="accent6">
                    <a:lumMod val="75000"/>
                  </a:schemeClr>
                </a:solidFill>
              </a:rPr>
              <a:t>Financial Mathematics </a:t>
            </a:r>
          </a:p>
          <a:p>
            <a:pPr>
              <a:lnSpc>
                <a:spcPts val="2200"/>
              </a:lnSpc>
            </a:pPr>
            <a:r>
              <a:rPr lang="en-GB" sz="1900" dirty="0">
                <a:solidFill>
                  <a:srgbClr val="A5A5A5"/>
                </a:solidFill>
              </a:rPr>
              <a:t>Finance </a:t>
            </a:r>
          </a:p>
          <a:p>
            <a:pPr>
              <a:lnSpc>
                <a:spcPts val="2200"/>
              </a:lnSpc>
            </a:pPr>
            <a:r>
              <a:rPr lang="en-GB" sz="1900" dirty="0">
                <a:solidFill>
                  <a:srgbClr val="008000"/>
                </a:solidFill>
              </a:rPr>
              <a:t>Environmental and Natural Resource Economics</a:t>
            </a:r>
          </a:p>
          <a:p>
            <a:pPr>
              <a:lnSpc>
                <a:spcPts val="2200"/>
              </a:lnSpc>
            </a:pPr>
            <a:r>
              <a:rPr lang="en-GB" sz="1900" dirty="0">
                <a:solidFill>
                  <a:srgbClr val="A6A6A6"/>
                </a:solidFill>
              </a:rPr>
              <a:t>Politics and Media</a:t>
            </a:r>
          </a:p>
          <a:p>
            <a:pPr>
              <a:lnSpc>
                <a:spcPts val="2200"/>
              </a:lnSpc>
            </a:pPr>
            <a:r>
              <a:rPr lang="en-GB" sz="1900" dirty="0">
                <a:solidFill>
                  <a:schemeClr val="bg1">
                    <a:lumMod val="65000"/>
                  </a:schemeClr>
                </a:solidFill>
              </a:rPr>
              <a:t>Applied Econometrics</a:t>
            </a:r>
          </a:p>
          <a:p>
            <a:pPr>
              <a:lnSpc>
                <a:spcPts val="2200"/>
              </a:lnSpc>
            </a:pPr>
            <a:endParaRPr lang="en-GB" sz="1900" dirty="0">
              <a:solidFill>
                <a:schemeClr val="bg1">
                  <a:lumMod val="65000"/>
                </a:schemeClr>
              </a:solidFill>
            </a:endParaRPr>
          </a:p>
          <a:p>
            <a:pPr>
              <a:lnSpc>
                <a:spcPts val="2200"/>
              </a:lnSpc>
            </a:pPr>
            <a:r>
              <a:rPr lang="en-GB" sz="1900" dirty="0">
                <a:solidFill>
                  <a:schemeClr val="bg1">
                    <a:lumMod val="65000"/>
                  </a:schemeClr>
                </a:solidFill>
              </a:rPr>
              <a:t>Programming and Analytics for Behavioural Economics</a:t>
            </a:r>
          </a:p>
          <a:p>
            <a:pPr>
              <a:lnSpc>
                <a:spcPts val="2200"/>
              </a:lnSpc>
            </a:pPr>
            <a:r>
              <a:rPr lang="en-GB" sz="1900" dirty="0">
                <a:solidFill>
                  <a:srgbClr val="A6A6A6"/>
                </a:solidFill>
              </a:rPr>
              <a:t>Data Mining</a:t>
            </a:r>
          </a:p>
          <a:p>
            <a:pPr>
              <a:lnSpc>
                <a:spcPts val="2200"/>
              </a:lnSpc>
            </a:pPr>
            <a:r>
              <a:rPr lang="en-GB" sz="1900" dirty="0">
                <a:solidFill>
                  <a:srgbClr val="A6A6A6"/>
                </a:solidFill>
              </a:rPr>
              <a:t>Consumer Behaviour</a:t>
            </a:r>
          </a:p>
          <a:p>
            <a:pPr>
              <a:lnSpc>
                <a:spcPts val="2200"/>
              </a:lnSpc>
            </a:pPr>
            <a:r>
              <a:rPr lang="en-GB" sz="1900" dirty="0">
                <a:solidFill>
                  <a:srgbClr val="A6A6A6"/>
                </a:solidFill>
              </a:rPr>
              <a:t>Visualization</a:t>
            </a:r>
          </a:p>
          <a:p>
            <a:pPr>
              <a:lnSpc>
                <a:spcPts val="2200"/>
              </a:lnSpc>
            </a:pPr>
            <a:r>
              <a:rPr lang="en-GB" sz="1900" dirty="0"/>
              <a:t>Dissertation Module</a:t>
            </a:r>
          </a:p>
          <a:p>
            <a:pPr marL="273050">
              <a:spcBef>
                <a:spcPts val="1200"/>
              </a:spcBef>
            </a:pPr>
            <a:endParaRPr lang="en-GB" sz="1900" dirty="0"/>
          </a:p>
        </p:txBody>
      </p:sp>
    </p:spTree>
    <p:extLst>
      <p:ext uri="{BB962C8B-B14F-4D97-AF65-F5344CB8AC3E}">
        <p14:creationId xmlns:p14="http://schemas.microsoft.com/office/powerpoint/2010/main" val="1999409907"/>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ove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7848" b="7848"/>
          <a:stretch>
            <a:fillRect/>
          </a:stretch>
        </p:blipFill>
        <p:spPr bwMode="auto">
          <a:prstGeom prst="rect">
            <a:avLst/>
          </a:prstGeom>
          <a:noFill/>
          <a:extLst>
            <a:ext uri="{909E8E84-426E-40dd-AFC4-6F175D3DCCD1}">
              <a14:hiddenFill xmlns=""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D2FDA8B-A1E2-5F4F-83BC-5E9A34D66C01}"/>
              </a:ext>
            </a:extLst>
          </p:cNvPr>
          <p:cNvSpPr>
            <a:spLocks noGrp="1"/>
          </p:cNvSpPr>
          <p:nvPr>
            <p:ph type="body" sz="quarter" idx="11"/>
          </p:nvPr>
        </p:nvSpPr>
        <p:spPr>
          <a:xfrm>
            <a:off x="344864" y="794489"/>
            <a:ext cx="6773541" cy="2978912"/>
          </a:xfrm>
        </p:spPr>
        <p:txBody>
          <a:bodyPr>
            <a:normAutofit/>
          </a:bodyPr>
          <a:lstStyle/>
          <a:p>
            <a:pPr>
              <a:lnSpc>
                <a:spcPct val="80000"/>
              </a:lnSpc>
            </a:pPr>
            <a:r>
              <a:rPr lang="en-US" sz="7200" i="1" dirty="0">
                <a:solidFill>
                  <a:schemeClr val="tx1">
                    <a:lumMod val="75000"/>
                    <a:lumOff val="25000"/>
                  </a:schemeClr>
                </a:solidFill>
              </a:rPr>
              <a:t>How will I be supported?</a:t>
            </a:r>
          </a:p>
        </p:txBody>
      </p:sp>
      <p:pic>
        <p:nvPicPr>
          <p:cNvPr id="9" name="Picture Placeholder 8">
            <a:extLst>
              <a:ext uri="{FF2B5EF4-FFF2-40B4-BE49-F238E27FC236}">
                <a16:creationId xmlns:a16="http://schemas.microsoft.com/office/drawing/2014/main" id="{40958FC8-6901-9F48-8515-30C30981F582}"/>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4704386" y="1480123"/>
            <a:ext cx="540000" cy="540000"/>
          </a:xfrm>
        </p:spPr>
      </p:pic>
    </p:spTree>
    <p:extLst>
      <p:ext uri="{BB962C8B-B14F-4D97-AF65-F5344CB8AC3E}">
        <p14:creationId xmlns:p14="http://schemas.microsoft.com/office/powerpoint/2010/main" val="3521449116"/>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2FDA8B-A1E2-5F4F-83BC-5E9A34D66C01}"/>
              </a:ext>
            </a:extLst>
          </p:cNvPr>
          <p:cNvSpPr>
            <a:spLocks noGrp="1"/>
          </p:cNvSpPr>
          <p:nvPr>
            <p:ph type="body" sz="quarter" idx="11"/>
          </p:nvPr>
        </p:nvSpPr>
        <p:spPr/>
        <p:txBody>
          <a:bodyPr>
            <a:normAutofit/>
          </a:bodyPr>
          <a:lstStyle/>
          <a:p>
            <a:r>
              <a:rPr lang="en-US" sz="4200" dirty="0">
                <a:solidFill>
                  <a:srgbClr val="FA990A"/>
                </a:solidFill>
              </a:rPr>
              <a:t>Individual Support</a:t>
            </a:r>
          </a:p>
        </p:txBody>
      </p:sp>
      <p:sp>
        <p:nvSpPr>
          <p:cNvPr id="17" name="Text Placeholder 16"/>
          <p:cNvSpPr>
            <a:spLocks noGrp="1"/>
          </p:cNvSpPr>
          <p:nvPr>
            <p:ph type="body" sz="quarter" idx="12"/>
          </p:nvPr>
        </p:nvSpPr>
        <p:spPr>
          <a:xfrm>
            <a:off x="6553200" y="1404938"/>
            <a:ext cx="5325122" cy="5220149"/>
          </a:xfrm>
        </p:spPr>
        <p:txBody>
          <a:bodyPr anchor="t">
            <a:normAutofit lnSpcReduction="10000"/>
          </a:bodyPr>
          <a:lstStyle/>
          <a:p>
            <a:pPr>
              <a:lnSpc>
                <a:spcPct val="113000"/>
              </a:lnSpc>
            </a:pPr>
            <a:r>
              <a:rPr lang="en-GB" sz="2200" i="1" dirty="0"/>
              <a:t>Module Teaching Teams</a:t>
            </a:r>
          </a:p>
          <a:p>
            <a:pPr marL="342900" indent="-342900">
              <a:lnSpc>
                <a:spcPct val="113000"/>
              </a:lnSpc>
              <a:buFont typeface="Arial" panose="020B0604020202020204" pitchFamily="34" charset="0"/>
              <a:buChar char="•"/>
            </a:pPr>
            <a:r>
              <a:rPr lang="en-GB" sz="2200" dirty="0"/>
              <a:t>Formative Assessments</a:t>
            </a:r>
          </a:p>
          <a:p>
            <a:pPr marL="342900" indent="-342900">
              <a:lnSpc>
                <a:spcPct val="113000"/>
              </a:lnSpc>
              <a:buFont typeface="Arial" panose="020B0604020202020204" pitchFamily="34" charset="0"/>
              <a:buChar char="•"/>
            </a:pPr>
            <a:r>
              <a:rPr lang="en-GB" sz="2200" dirty="0"/>
              <a:t>Office Hours</a:t>
            </a:r>
          </a:p>
          <a:p>
            <a:pPr>
              <a:lnSpc>
                <a:spcPct val="113000"/>
              </a:lnSpc>
            </a:pPr>
            <a:r>
              <a:rPr lang="en-GB" sz="2200" i="1" dirty="0"/>
              <a:t>School Support Tutors</a:t>
            </a:r>
          </a:p>
          <a:p>
            <a:pPr marL="342900" indent="-342900">
              <a:lnSpc>
                <a:spcPct val="113000"/>
              </a:lnSpc>
              <a:buFont typeface="Arial" panose="020B0604020202020204" pitchFamily="34" charset="0"/>
              <a:buChar char="•"/>
            </a:pPr>
            <a:r>
              <a:rPr lang="en-GB" sz="2200" dirty="0"/>
              <a:t>Support Sessions</a:t>
            </a:r>
          </a:p>
          <a:p>
            <a:pPr marL="342900" indent="-342900">
              <a:lnSpc>
                <a:spcPct val="113000"/>
              </a:lnSpc>
              <a:buFont typeface="Arial" panose="020B0604020202020204" pitchFamily="34" charset="0"/>
              <a:buChar char="•"/>
            </a:pPr>
            <a:r>
              <a:rPr lang="en-GB" sz="2200" dirty="0"/>
              <a:t>One-to-one Support Meetings</a:t>
            </a:r>
          </a:p>
          <a:p>
            <a:pPr>
              <a:lnSpc>
                <a:spcPct val="113000"/>
              </a:lnSpc>
            </a:pPr>
            <a:r>
              <a:rPr lang="en-GB" sz="2200" i="1" dirty="0"/>
              <a:t>School Advisers</a:t>
            </a:r>
          </a:p>
          <a:p>
            <a:pPr marL="342900" indent="-342900">
              <a:lnSpc>
                <a:spcPct val="113000"/>
              </a:lnSpc>
              <a:buFont typeface="Arial" panose="020B0604020202020204" pitchFamily="34" charset="0"/>
              <a:buChar char="•"/>
            </a:pPr>
            <a:r>
              <a:rPr lang="en-GB" sz="2200" dirty="0"/>
              <a:t>Your Personal Adviser</a:t>
            </a:r>
          </a:p>
          <a:p>
            <a:pPr marL="342900" indent="-342900">
              <a:lnSpc>
                <a:spcPct val="113000"/>
              </a:lnSpc>
              <a:buFont typeface="Arial" panose="020B0604020202020204" pitchFamily="34" charset="0"/>
              <a:buChar char="•"/>
            </a:pPr>
            <a:r>
              <a:rPr lang="en-GB" sz="2200" dirty="0"/>
              <a:t>School Senior Adviser</a:t>
            </a:r>
          </a:p>
          <a:p>
            <a:pPr marL="342900" indent="-342900">
              <a:lnSpc>
                <a:spcPct val="113000"/>
              </a:lnSpc>
              <a:buFont typeface="Arial" panose="020B0604020202020204" pitchFamily="34" charset="0"/>
              <a:buChar char="•"/>
            </a:pPr>
            <a:r>
              <a:rPr lang="en-GB" sz="2200" dirty="0"/>
              <a:t>Disability Officer; Women’s Adviser </a:t>
            </a:r>
          </a:p>
          <a:p>
            <a:pPr marL="342900" indent="-342900">
              <a:lnSpc>
                <a:spcPct val="113000"/>
              </a:lnSpc>
              <a:buFont typeface="Arial" panose="020B0604020202020204" pitchFamily="34" charset="0"/>
              <a:buChar char="•"/>
            </a:pPr>
            <a:r>
              <a:rPr lang="en-GB" sz="2200" dirty="0"/>
              <a:t>Employability Team</a:t>
            </a:r>
            <a:endParaRPr lang="en-GB" sz="2400" dirty="0"/>
          </a:p>
        </p:txBody>
      </p:sp>
      <p:sp>
        <p:nvSpPr>
          <p:cNvPr id="2" name="Picture Placeholder 1"/>
          <p:cNvSpPr>
            <a:spLocks noGrp="1"/>
          </p:cNvSpPr>
          <p:nvPr>
            <p:ph type="pic" sz="quarter" idx="10"/>
          </p:nvPr>
        </p:nvSpPr>
        <p:spPr/>
      </p:sp>
      <p:pic>
        <p:nvPicPr>
          <p:cNvPr id="7" name="Picture Placeholder 11"/>
          <p:cNvPicPr>
            <a:picLocks noChangeAspect="1"/>
          </p:cNvPicPr>
          <p:nvPr/>
        </p:nvPicPr>
        <p:blipFill>
          <a:blip r:embed="rId2">
            <a:extLst>
              <a:ext uri="{28A0092B-C50C-407E-A947-70E740481C1C}">
                <a14:useLocalDpi xmlns:a14="http://schemas.microsoft.com/office/drawing/2010/main" val="0"/>
              </a:ext>
            </a:extLst>
          </a:blip>
          <a:srcRect l="3792" r="3792"/>
          <a:stretch>
            <a:fillRect/>
          </a:stretch>
        </p:blipFill>
        <p:spPr>
          <a:xfrm>
            <a:off x="-2" y="0"/>
            <a:ext cx="6096001" cy="6858000"/>
          </a:xfrm>
          <a:prstGeom prst="rect">
            <a:avLst/>
          </a:prstGeom>
        </p:spPr>
      </p:pic>
    </p:spTree>
    <p:extLst>
      <p:ext uri="{BB962C8B-B14F-4D97-AF65-F5344CB8AC3E}">
        <p14:creationId xmlns:p14="http://schemas.microsoft.com/office/powerpoint/2010/main" val="3242809307"/>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2FDA8B-A1E2-5F4F-83BC-5E9A34D66C01}"/>
              </a:ext>
            </a:extLst>
          </p:cNvPr>
          <p:cNvSpPr>
            <a:spLocks noGrp="1"/>
          </p:cNvSpPr>
          <p:nvPr>
            <p:ph type="body" sz="quarter" idx="11"/>
          </p:nvPr>
        </p:nvSpPr>
        <p:spPr/>
        <p:txBody>
          <a:bodyPr>
            <a:normAutofit/>
          </a:bodyPr>
          <a:lstStyle/>
          <a:p>
            <a:r>
              <a:rPr lang="en-US" sz="4200" dirty="0">
                <a:solidFill>
                  <a:srgbClr val="FA990A"/>
                </a:solidFill>
              </a:rPr>
              <a:t>Individual Support</a:t>
            </a:r>
          </a:p>
        </p:txBody>
      </p:sp>
      <p:sp>
        <p:nvSpPr>
          <p:cNvPr id="17" name="Text Placeholder 16"/>
          <p:cNvSpPr>
            <a:spLocks noGrp="1"/>
          </p:cNvSpPr>
          <p:nvPr>
            <p:ph type="body" sz="quarter" idx="12"/>
          </p:nvPr>
        </p:nvSpPr>
        <p:spPr>
          <a:xfrm>
            <a:off x="6553200" y="1404938"/>
            <a:ext cx="5325122" cy="5220149"/>
          </a:xfrm>
        </p:spPr>
        <p:txBody>
          <a:bodyPr anchor="t">
            <a:normAutofit/>
          </a:bodyPr>
          <a:lstStyle/>
          <a:p>
            <a:pPr>
              <a:lnSpc>
                <a:spcPct val="113000"/>
              </a:lnSpc>
            </a:pPr>
            <a:r>
              <a:rPr lang="en-GB" sz="2200" u="sng" dirty="0"/>
              <a:t>University Level</a:t>
            </a:r>
          </a:p>
          <a:p>
            <a:pPr marL="342900" indent="-342900">
              <a:lnSpc>
                <a:spcPct val="113000"/>
              </a:lnSpc>
              <a:buFont typeface="Arial" panose="020B0604020202020204" pitchFamily="34" charset="0"/>
              <a:buChar char="•"/>
            </a:pPr>
            <a:r>
              <a:rPr lang="en-GB" sz="2200" dirty="0"/>
              <a:t>Student Support Service</a:t>
            </a:r>
          </a:p>
          <a:p>
            <a:pPr marL="342900" indent="-342900">
              <a:lnSpc>
                <a:spcPct val="113000"/>
              </a:lnSpc>
              <a:buFont typeface="Arial" panose="020B0604020202020204" pitchFamily="34" charset="0"/>
              <a:buChar char="•"/>
            </a:pPr>
            <a:r>
              <a:rPr lang="en-GB" sz="2200" dirty="0"/>
              <a:t>Learning Enhancement Team </a:t>
            </a:r>
          </a:p>
          <a:p>
            <a:pPr>
              <a:lnSpc>
                <a:spcPct val="100000"/>
              </a:lnSpc>
              <a:spcBef>
                <a:spcPts val="0"/>
              </a:spcBef>
            </a:pPr>
            <a:endParaRPr lang="en-GB" sz="2000" dirty="0"/>
          </a:p>
          <a:p>
            <a:endParaRPr lang="en-GB" sz="2200" dirty="0"/>
          </a:p>
          <a:p>
            <a:endParaRPr lang="en-GB" sz="2400" dirty="0"/>
          </a:p>
          <a:p>
            <a:endParaRPr lang="en-GB" sz="2400" dirty="0"/>
          </a:p>
        </p:txBody>
      </p:sp>
      <p:pic>
        <p:nvPicPr>
          <p:cNvPr id="6" name="Picture Placeholder 12">
            <a:extLst>
              <a:ext uri="{FF2B5EF4-FFF2-40B4-BE49-F238E27FC236}">
                <a16:creationId xmlns:a16="http://schemas.microsoft.com/office/drawing/2014/main" id="{67BD76C7-2B6F-0A4F-944F-87CF7A59AE7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4354" t="128" r="15646" b="557"/>
          <a:stretch/>
        </p:blipFill>
        <p:spPr/>
      </p:pic>
    </p:spTree>
    <p:extLst>
      <p:ext uri="{BB962C8B-B14F-4D97-AF65-F5344CB8AC3E}">
        <p14:creationId xmlns:p14="http://schemas.microsoft.com/office/powerpoint/2010/main" val="1583010996"/>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ove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7742" b="7742"/>
          <a:stretch>
            <a:fillRect/>
          </a:stretch>
        </p:blipFill>
        <p:spPr bwMode="auto">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ED2FDA8B-A1E2-5F4F-83BC-5E9A34D66C01}"/>
              </a:ext>
            </a:extLst>
          </p:cNvPr>
          <p:cNvSpPr>
            <a:spLocks noGrp="1"/>
          </p:cNvSpPr>
          <p:nvPr>
            <p:ph type="body" sz="quarter" idx="11"/>
          </p:nvPr>
        </p:nvSpPr>
        <p:spPr>
          <a:xfrm>
            <a:off x="356995" y="553303"/>
            <a:ext cx="5058188" cy="1961322"/>
          </a:xfrm>
        </p:spPr>
        <p:txBody>
          <a:bodyPr>
            <a:normAutofit/>
          </a:bodyPr>
          <a:lstStyle/>
          <a:p>
            <a:r>
              <a:rPr lang="en-US" sz="7200" i="1" dirty="0">
                <a:solidFill>
                  <a:schemeClr val="tx1">
                    <a:lumMod val="85000"/>
                    <a:lumOff val="15000"/>
                  </a:schemeClr>
                </a:solidFill>
              </a:rPr>
              <a:t>How will I</a:t>
            </a:r>
          </a:p>
          <a:p>
            <a:r>
              <a:rPr lang="en-US" sz="7200" i="1" dirty="0">
                <a:solidFill>
                  <a:schemeClr val="tx1">
                    <a:lumMod val="85000"/>
                    <a:lumOff val="15000"/>
                  </a:schemeClr>
                </a:solidFill>
              </a:rPr>
              <a:t>be assessed?</a:t>
            </a:r>
            <a:r>
              <a:rPr lang="en-US" sz="7200" dirty="0">
                <a:solidFill>
                  <a:schemeClr val="tx1">
                    <a:lumMod val="85000"/>
                    <a:lumOff val="15000"/>
                  </a:schemeClr>
                </a:solidFill>
              </a:rPr>
              <a:t>  </a:t>
            </a:r>
          </a:p>
        </p:txBody>
      </p:sp>
      <p:pic>
        <p:nvPicPr>
          <p:cNvPr id="9" name="Picture Placeholder 8">
            <a:extLst>
              <a:ext uri="{FF2B5EF4-FFF2-40B4-BE49-F238E27FC236}">
                <a16:creationId xmlns:a16="http://schemas.microsoft.com/office/drawing/2014/main" id="{40958FC8-6901-9F48-8515-30C30981F582}"/>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5326283" y="993964"/>
            <a:ext cx="540000" cy="540000"/>
          </a:xfrm>
        </p:spPr>
      </p:pic>
    </p:spTree>
    <p:extLst>
      <p:ext uri="{BB962C8B-B14F-4D97-AF65-F5344CB8AC3E}">
        <p14:creationId xmlns:p14="http://schemas.microsoft.com/office/powerpoint/2010/main" val="3370508126"/>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2FDA8B-A1E2-5F4F-83BC-5E9A34D66C01}"/>
              </a:ext>
            </a:extLst>
          </p:cNvPr>
          <p:cNvSpPr>
            <a:spLocks noGrp="1"/>
          </p:cNvSpPr>
          <p:nvPr>
            <p:ph type="body" sz="quarter" idx="11"/>
          </p:nvPr>
        </p:nvSpPr>
        <p:spPr/>
        <p:txBody>
          <a:bodyPr>
            <a:normAutofit/>
          </a:bodyPr>
          <a:lstStyle/>
          <a:p>
            <a:r>
              <a:rPr lang="en-US" sz="4200" dirty="0">
                <a:solidFill>
                  <a:srgbClr val="FA990A"/>
                </a:solidFill>
              </a:rPr>
              <a:t>Assessment Types</a:t>
            </a:r>
          </a:p>
        </p:txBody>
      </p:sp>
      <p:sp>
        <p:nvSpPr>
          <p:cNvPr id="17" name="Text Placeholder 16"/>
          <p:cNvSpPr>
            <a:spLocks noGrp="1"/>
          </p:cNvSpPr>
          <p:nvPr>
            <p:ph type="body" sz="quarter" idx="12"/>
          </p:nvPr>
        </p:nvSpPr>
        <p:spPr>
          <a:xfrm>
            <a:off x="6553200" y="1404938"/>
            <a:ext cx="5325122" cy="5220149"/>
          </a:xfrm>
        </p:spPr>
        <p:txBody>
          <a:bodyPr anchor="t">
            <a:normAutofit/>
          </a:bodyPr>
          <a:lstStyle/>
          <a:p>
            <a:pPr>
              <a:lnSpc>
                <a:spcPct val="113000"/>
              </a:lnSpc>
            </a:pPr>
            <a:endParaRPr lang="en-GB" sz="2200" i="1" dirty="0"/>
          </a:p>
          <a:p>
            <a:pPr marL="342900" indent="-342900">
              <a:lnSpc>
                <a:spcPct val="113000"/>
              </a:lnSpc>
              <a:buFont typeface="Arial" panose="020B0604020202020204" pitchFamily="34" charset="0"/>
              <a:buChar char="•"/>
            </a:pPr>
            <a:r>
              <a:rPr lang="en-GB" sz="2200" dirty="0"/>
              <a:t>Exams </a:t>
            </a:r>
          </a:p>
          <a:p>
            <a:pPr marL="342900" indent="-342900">
              <a:lnSpc>
                <a:spcPct val="113000"/>
              </a:lnSpc>
              <a:buFont typeface="Arial" panose="020B0604020202020204" pitchFamily="34" charset="0"/>
              <a:buChar char="•"/>
            </a:pPr>
            <a:r>
              <a:rPr lang="en-GB" sz="2200" dirty="0"/>
              <a:t>Coursework: </a:t>
            </a:r>
          </a:p>
          <a:p>
            <a:pPr marL="800100" lvl="1" indent="-342900">
              <a:lnSpc>
                <a:spcPct val="113000"/>
              </a:lnSpc>
              <a:buFont typeface="Arial" panose="020B0604020202020204" pitchFamily="34" charset="0"/>
              <a:buChar char="•"/>
            </a:pPr>
            <a:r>
              <a:rPr lang="en-GB" sz="2200" dirty="0"/>
              <a:t>Essays</a:t>
            </a:r>
          </a:p>
          <a:p>
            <a:pPr marL="800100" lvl="1" indent="-342900">
              <a:lnSpc>
                <a:spcPct val="113000"/>
              </a:lnSpc>
              <a:buFont typeface="Arial" panose="020B0604020202020204" pitchFamily="34" charset="0"/>
              <a:buChar char="•"/>
            </a:pPr>
            <a:r>
              <a:rPr lang="en-GB" sz="2200" dirty="0"/>
              <a:t>Seminar Presentations</a:t>
            </a:r>
          </a:p>
          <a:p>
            <a:pPr marL="800100" lvl="1" indent="-342900">
              <a:lnSpc>
                <a:spcPct val="113000"/>
              </a:lnSpc>
              <a:buFont typeface="Arial" panose="020B0604020202020204" pitchFamily="34" charset="0"/>
              <a:buChar char="•"/>
            </a:pPr>
            <a:r>
              <a:rPr lang="en-GB" sz="2200" dirty="0"/>
              <a:t>Computer Tests</a:t>
            </a:r>
          </a:p>
          <a:p>
            <a:pPr marL="800100" lvl="1" indent="-342900">
              <a:lnSpc>
                <a:spcPct val="113000"/>
              </a:lnSpc>
              <a:buFont typeface="Arial" panose="020B0604020202020204" pitchFamily="34" charset="0"/>
              <a:buChar char="•"/>
            </a:pPr>
            <a:r>
              <a:rPr lang="en-GB" sz="2200" dirty="0"/>
              <a:t>Research Projects</a:t>
            </a:r>
          </a:p>
          <a:p>
            <a:pPr marL="800100" lvl="1" indent="-342900">
              <a:lnSpc>
                <a:spcPct val="113000"/>
              </a:lnSpc>
              <a:buFont typeface="Arial" panose="020B0604020202020204" pitchFamily="34" charset="0"/>
              <a:buChar char="•"/>
            </a:pPr>
            <a:r>
              <a:rPr lang="en-GB" sz="2200" dirty="0"/>
              <a:t>(Public) Poster Presentations</a:t>
            </a:r>
          </a:p>
          <a:p>
            <a:pPr marL="800100" lvl="1" indent="-342900">
              <a:lnSpc>
                <a:spcPct val="113000"/>
              </a:lnSpc>
              <a:buFont typeface="Arial" panose="020B0604020202020204" pitchFamily="34" charset="0"/>
              <a:buChar char="•"/>
            </a:pPr>
            <a:r>
              <a:rPr lang="en-GB" sz="2200" dirty="0"/>
              <a:t>(Optional) Dissertation</a:t>
            </a:r>
          </a:p>
        </p:txBody>
      </p:sp>
      <p:pic>
        <p:nvPicPr>
          <p:cNvPr id="7" name="Picture Placeholder 6" descr="Image may contain: 4 people, people standing"/>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20370" r="20370"/>
          <a:stretch>
            <a:fillRect/>
          </a:stretch>
        </p:blipFill>
        <p:spPr bwMode="auto">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9688718"/>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t="2828" b="9854"/>
          <a:stretch/>
        </p:blipFill>
        <p:spPr bwMode="auto">
          <a:xfrm>
            <a:off x="-1" y="1"/>
            <a:ext cx="12192001" cy="6865850"/>
          </a:xfrm>
          <a:prstGeom prst="rect">
            <a:avLst/>
          </a:prstGeom>
          <a:noFill/>
          <a:extLst>
            <a:ext uri="{909E8E84-426E-40dd-AFC4-6F175D3DCCD1}">
              <a14:hiddenFill xmlns="" xmlns:a14="http://schemas.microsoft.com/office/drawing/2010/main">
                <a:solidFill>
                  <a:srgbClr val="FFFFFF"/>
                </a:solidFill>
              </a14:hiddenFill>
            </a:ext>
          </a:extLst>
        </p:spPr>
      </p:pic>
      <p:sp>
        <p:nvSpPr>
          <p:cNvPr id="29699" name="Title 3"/>
          <p:cNvSpPr txBox="1">
            <a:spLocks/>
          </p:cNvSpPr>
          <p:nvPr/>
        </p:nvSpPr>
        <p:spPr bwMode="auto">
          <a:xfrm>
            <a:off x="122176" y="0"/>
            <a:ext cx="11947646" cy="2309446"/>
          </a:xfrm>
          <a:prstGeom prst="rect">
            <a:avLst/>
          </a:prstGeom>
          <a:noFill/>
          <a:ln>
            <a:noFill/>
          </a:ln>
        </p:spPr>
        <p:txBody>
          <a:bodyPr lIns="72000" tIns="72000" rIns="72000" bIns="72000" anchor="ctr"/>
          <a:lstStyle>
            <a:lvl1pPr defTabSz="685800">
              <a:defRPr sz="2400">
                <a:solidFill>
                  <a:schemeClr val="tx1"/>
                </a:solidFill>
                <a:latin typeface="Arial" panose="020B0604020202020204" pitchFamily="34" charset="0"/>
                <a:ea typeface="MS PGothic" panose="020B0600070205080204" pitchFamily="34" charset="-128"/>
              </a:defRPr>
            </a:lvl1pPr>
            <a:lvl2pPr marL="742950" indent="-285750" defTabSz="685800">
              <a:defRPr sz="2400">
                <a:solidFill>
                  <a:schemeClr val="tx1"/>
                </a:solidFill>
                <a:latin typeface="Arial" panose="020B0604020202020204" pitchFamily="34" charset="0"/>
                <a:ea typeface="MS PGothic" panose="020B0600070205080204" pitchFamily="34" charset="-128"/>
              </a:defRPr>
            </a:lvl2pPr>
            <a:lvl3pPr marL="1143000" indent="-228600" defTabSz="685800">
              <a:defRPr sz="2400">
                <a:solidFill>
                  <a:schemeClr val="tx1"/>
                </a:solidFill>
                <a:latin typeface="Arial" panose="020B0604020202020204" pitchFamily="34" charset="0"/>
                <a:ea typeface="MS PGothic" panose="020B0600070205080204" pitchFamily="34" charset="-128"/>
              </a:defRPr>
            </a:lvl3pPr>
            <a:lvl4pPr marL="1600200" indent="-228600" defTabSz="685800">
              <a:defRPr sz="2400">
                <a:solidFill>
                  <a:schemeClr val="tx1"/>
                </a:solidFill>
                <a:latin typeface="Arial" panose="020B0604020202020204" pitchFamily="34" charset="0"/>
                <a:ea typeface="MS PGothic" panose="020B0600070205080204" pitchFamily="34" charset="-128"/>
              </a:defRPr>
            </a:lvl4pPr>
            <a:lvl5pPr marL="2057400" indent="-228600" defTabSz="685800">
              <a:defRPr sz="24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7200" b="1" dirty="0">
                <a:solidFill>
                  <a:schemeClr val="bg1"/>
                </a:solidFill>
                <a:latin typeface="Calibri" panose="020F0502020204030204" pitchFamily="34" charset="0"/>
                <a:ea typeface="Yu Gothic UI Light" panose="020B0300000000000000" pitchFamily="34" charset="-128"/>
                <a:cs typeface="Calibri" panose="020F0502020204030204" pitchFamily="34" charset="0"/>
              </a:rPr>
              <a:t>WHAT LIES BEYOND YOUR DEGREE?</a:t>
            </a:r>
          </a:p>
        </p:txBody>
      </p:sp>
      <p:pic>
        <p:nvPicPr>
          <p:cNvPr id="5" name="Picture Placeholder 8">
            <a:extLst>
              <a:ext uri="{FF2B5EF4-FFF2-40B4-BE49-F238E27FC236}">
                <a16:creationId xmlns:a16="http://schemas.microsoft.com/office/drawing/2014/main" id="{40958FC8-6901-9F48-8515-30C30981F58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510287" y="1039988"/>
            <a:ext cx="708025" cy="708025"/>
          </a:xfrm>
          <a:prstGeom prst="rect">
            <a:avLst/>
          </a:prstGeom>
        </p:spPr>
      </p:pic>
    </p:spTree>
    <p:extLst>
      <p:ext uri="{BB962C8B-B14F-4D97-AF65-F5344CB8AC3E}">
        <p14:creationId xmlns:p14="http://schemas.microsoft.com/office/powerpoint/2010/main" val="1133829213"/>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2FDA8B-A1E2-5F4F-83BC-5E9A34D66C01}"/>
              </a:ext>
            </a:extLst>
          </p:cNvPr>
          <p:cNvSpPr>
            <a:spLocks noGrp="1"/>
          </p:cNvSpPr>
          <p:nvPr>
            <p:ph type="body" sz="quarter" idx="11"/>
          </p:nvPr>
        </p:nvSpPr>
        <p:spPr>
          <a:xfrm>
            <a:off x="6553702" y="-27296"/>
            <a:ext cx="5380390" cy="1056484"/>
          </a:xfrm>
        </p:spPr>
        <p:txBody>
          <a:bodyPr>
            <a:normAutofit/>
          </a:bodyPr>
          <a:lstStyle/>
          <a:p>
            <a:r>
              <a:rPr lang="en-US" dirty="0">
                <a:solidFill>
                  <a:schemeClr val="tx1"/>
                </a:solidFill>
              </a:rPr>
              <a:t>WHY STUDY ECONOMICS? </a:t>
            </a:r>
          </a:p>
        </p:txBody>
      </p:sp>
      <p:sp>
        <p:nvSpPr>
          <p:cNvPr id="5" name="Text Placeholder 4"/>
          <p:cNvSpPr>
            <a:spLocks noGrp="1"/>
          </p:cNvSpPr>
          <p:nvPr>
            <p:ph type="body" sz="quarter" idx="12"/>
          </p:nvPr>
        </p:nvSpPr>
        <p:spPr>
          <a:xfrm>
            <a:off x="6553200" y="1404938"/>
            <a:ext cx="5032375" cy="5326062"/>
          </a:xfrm>
        </p:spPr>
        <p:txBody>
          <a:bodyPr/>
          <a:lstStyle/>
          <a:p>
            <a:r>
              <a:rPr lang="en-GB" sz="2200" dirty="0"/>
              <a:t>Studying Economics provides students with a unique set of both analytical and interpersonal skills, highly demanded by employers in a wide range of roles and sectors.</a:t>
            </a:r>
          </a:p>
          <a:p>
            <a:endParaRPr lang="en-GB" sz="2200" dirty="0"/>
          </a:p>
          <a:p>
            <a:r>
              <a:rPr lang="en-GB" sz="2200" dirty="0"/>
              <a:t>This builds very strong career prospects.</a:t>
            </a:r>
          </a:p>
          <a:p>
            <a:endParaRPr lang="en-GB" sz="3200" dirty="0"/>
          </a:p>
          <a:p>
            <a:endParaRPr lang="en-GB" sz="3200" dirty="0"/>
          </a:p>
          <a:p>
            <a:endParaRPr lang="en-GB" sz="3200" dirty="0"/>
          </a:p>
        </p:txBody>
      </p:sp>
      <p:pic>
        <p:nvPicPr>
          <p:cNvPr id="6"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2" r="42"/>
          <a:stretch>
            <a:fillRect/>
          </a:stretch>
        </p:blipFill>
        <p:spPr/>
      </p:pic>
    </p:spTree>
    <p:extLst>
      <p:ext uri="{BB962C8B-B14F-4D97-AF65-F5344CB8AC3E}">
        <p14:creationId xmlns:p14="http://schemas.microsoft.com/office/powerpoint/2010/main" val="373229718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8170"/>
            <a:ext cx="6553700" cy="6937806"/>
          </a:xfrm>
          <a:prstGeom prst="rect">
            <a:avLst/>
          </a:prstGeom>
        </p:spPr>
      </p:pic>
      <p:sp>
        <p:nvSpPr>
          <p:cNvPr id="3" name="Text Placeholder 2">
            <a:extLst>
              <a:ext uri="{FF2B5EF4-FFF2-40B4-BE49-F238E27FC236}">
                <a16:creationId xmlns:a16="http://schemas.microsoft.com/office/drawing/2014/main" id="{ED2FDA8B-A1E2-5F4F-83BC-5E9A34D66C01}"/>
              </a:ext>
            </a:extLst>
          </p:cNvPr>
          <p:cNvSpPr>
            <a:spLocks noGrp="1"/>
          </p:cNvSpPr>
          <p:nvPr>
            <p:ph type="body" sz="quarter" idx="11"/>
          </p:nvPr>
        </p:nvSpPr>
        <p:spPr>
          <a:xfrm>
            <a:off x="6553701" y="-27296"/>
            <a:ext cx="5345221" cy="1056484"/>
          </a:xfrm>
        </p:spPr>
        <p:txBody>
          <a:bodyPr>
            <a:noAutofit/>
          </a:bodyPr>
          <a:lstStyle/>
          <a:p>
            <a:r>
              <a:rPr lang="en-US" dirty="0">
                <a:solidFill>
                  <a:schemeClr val="tx1"/>
                </a:solidFill>
              </a:rPr>
              <a:t>EARNINGS FIVE YEARS AFTER GRADUATION</a:t>
            </a:r>
          </a:p>
        </p:txBody>
      </p:sp>
      <p:cxnSp>
        <p:nvCxnSpPr>
          <p:cNvPr id="8" name="Straight Arrow Connector 7"/>
          <p:cNvCxnSpPr/>
          <p:nvPr/>
        </p:nvCxnSpPr>
        <p:spPr>
          <a:xfrm flipV="1">
            <a:off x="6550229" y="1943100"/>
            <a:ext cx="911884" cy="6470"/>
          </a:xfrm>
          <a:prstGeom prst="straightConnector1">
            <a:avLst/>
          </a:prstGeom>
          <a:ln w="38100" cap="rnd">
            <a:solidFill>
              <a:schemeClr val="tx1"/>
            </a:solidFill>
            <a:round/>
            <a:headEnd type="arrow" w="lg" len="lg"/>
            <a:tailEnd type="non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43088" y="1727656"/>
            <a:ext cx="2400300" cy="430887"/>
          </a:xfrm>
          <a:prstGeom prst="rect">
            <a:avLst/>
          </a:prstGeom>
          <a:noFill/>
        </p:spPr>
        <p:txBody>
          <a:bodyPr wrap="square" rtlCol="0">
            <a:spAutoFit/>
          </a:bodyPr>
          <a:lstStyle/>
          <a:p>
            <a:r>
              <a:rPr lang="en-GB" sz="2200" dirty="0">
                <a:latin typeface="Arial" panose="020B0604020202020204" pitchFamily="34" charset="0"/>
                <a:cs typeface="Arial" panose="020B0604020202020204" pitchFamily="34" charset="0"/>
              </a:rPr>
              <a:t>Economics</a:t>
            </a:r>
          </a:p>
        </p:txBody>
      </p:sp>
      <p:cxnSp>
        <p:nvCxnSpPr>
          <p:cNvPr id="10" name="Straight Arrow Connector 9"/>
          <p:cNvCxnSpPr/>
          <p:nvPr/>
        </p:nvCxnSpPr>
        <p:spPr>
          <a:xfrm flipV="1">
            <a:off x="6550229" y="3845162"/>
            <a:ext cx="911884" cy="6470"/>
          </a:xfrm>
          <a:prstGeom prst="straightConnector1">
            <a:avLst/>
          </a:prstGeom>
          <a:ln w="38100" cap="rnd">
            <a:solidFill>
              <a:schemeClr val="tx1"/>
            </a:solidFill>
            <a:round/>
            <a:headEnd type="arrow" w="lg" len="lg"/>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643088" y="3629718"/>
            <a:ext cx="2400300" cy="430887"/>
          </a:xfrm>
          <a:prstGeom prst="rect">
            <a:avLst/>
          </a:prstGeom>
          <a:noFill/>
        </p:spPr>
        <p:txBody>
          <a:bodyPr wrap="square" rtlCol="0">
            <a:spAutoFit/>
          </a:bodyPr>
          <a:lstStyle/>
          <a:p>
            <a:r>
              <a:rPr lang="en-GB" sz="2200" dirty="0">
                <a:latin typeface="Arial" panose="020B0604020202020204" pitchFamily="34" charset="0"/>
                <a:cs typeface="Arial" panose="020B0604020202020204" pitchFamily="34" charset="0"/>
              </a:rPr>
              <a:t>Business</a:t>
            </a:r>
          </a:p>
        </p:txBody>
      </p:sp>
      <p:cxnSp>
        <p:nvCxnSpPr>
          <p:cNvPr id="12" name="Straight Arrow Connector 11"/>
          <p:cNvCxnSpPr/>
          <p:nvPr/>
        </p:nvCxnSpPr>
        <p:spPr>
          <a:xfrm flipV="1">
            <a:off x="6550229" y="4254726"/>
            <a:ext cx="911884" cy="6470"/>
          </a:xfrm>
          <a:prstGeom prst="straightConnector1">
            <a:avLst/>
          </a:prstGeom>
          <a:ln w="38100" cap="rnd">
            <a:solidFill>
              <a:schemeClr val="tx1"/>
            </a:solidFill>
            <a:round/>
            <a:headEnd type="arrow" w="lg" len="lg"/>
            <a:tailEnd type="non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43088" y="4039282"/>
            <a:ext cx="2400300" cy="430887"/>
          </a:xfrm>
          <a:prstGeom prst="rect">
            <a:avLst/>
          </a:prstGeom>
          <a:noFill/>
        </p:spPr>
        <p:txBody>
          <a:bodyPr wrap="square" rtlCol="0">
            <a:spAutoFit/>
          </a:bodyPr>
          <a:lstStyle/>
          <a:p>
            <a:r>
              <a:rPr lang="en-GB" sz="2200" dirty="0">
                <a:latin typeface="Arial" panose="020B0604020202020204" pitchFamily="34" charset="0"/>
                <a:cs typeface="Arial" panose="020B0604020202020204" pitchFamily="34" charset="0"/>
              </a:rPr>
              <a:t>All degrees</a:t>
            </a:r>
          </a:p>
        </p:txBody>
      </p:sp>
      <p:sp>
        <p:nvSpPr>
          <p:cNvPr id="15" name="TextBox 14"/>
          <p:cNvSpPr txBox="1"/>
          <p:nvPr/>
        </p:nvSpPr>
        <p:spPr>
          <a:xfrm>
            <a:off x="6961632" y="6376416"/>
            <a:ext cx="5230369" cy="523220"/>
          </a:xfrm>
          <a:prstGeom prst="rect">
            <a:avLst/>
          </a:prstGeom>
          <a:noFill/>
        </p:spPr>
        <p:txBody>
          <a:bodyPr wrap="square" rtlCol="0">
            <a:spAutoFit/>
          </a:bodyPr>
          <a:lstStyle/>
          <a:p>
            <a:r>
              <a:rPr lang="en-GB" sz="1400" b="1" dirty="0"/>
              <a:t>Source: </a:t>
            </a:r>
            <a:r>
              <a:rPr lang="en-GB" sz="1400" b="1" i="1" dirty="0"/>
              <a:t>Telegraph</a:t>
            </a:r>
            <a:r>
              <a:rPr lang="en-GB" sz="1400" b="1" dirty="0"/>
              <a:t>, June 2018</a:t>
            </a:r>
          </a:p>
          <a:p>
            <a:r>
              <a:rPr lang="en-GB" sz="1400" b="1" dirty="0"/>
              <a:t>Data: </a:t>
            </a:r>
            <a:r>
              <a:rPr lang="en-GB" sz="1400" b="1" i="1" dirty="0"/>
              <a:t>Department for Education</a:t>
            </a:r>
            <a:r>
              <a:rPr lang="en-GB" sz="1400" b="1" dirty="0"/>
              <a:t>, June 2018</a:t>
            </a:r>
          </a:p>
        </p:txBody>
      </p:sp>
    </p:spTree>
    <p:extLst>
      <p:ext uri="{BB962C8B-B14F-4D97-AF65-F5344CB8AC3E}">
        <p14:creationId xmlns:p14="http://schemas.microsoft.com/office/powerpoint/2010/main" val="3627256973"/>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p:txBody>
          <a:bodyPr/>
          <a:lstStyle/>
          <a:p>
            <a:r>
              <a:rPr lang="en-GB" dirty="0"/>
              <a:t>Does having an MSc degree pay?</a:t>
            </a:r>
          </a:p>
        </p:txBody>
      </p:sp>
      <p:sp>
        <p:nvSpPr>
          <p:cNvPr id="17" name="Text Placeholder 16"/>
          <p:cNvSpPr>
            <a:spLocks noGrp="1"/>
          </p:cNvSpPr>
          <p:nvPr>
            <p:ph type="body" sz="quarter" idx="13"/>
          </p:nvPr>
        </p:nvSpPr>
        <p:spPr>
          <a:xfrm>
            <a:off x="6553883" y="2264753"/>
            <a:ext cx="5032375" cy="950090"/>
          </a:xfrm>
        </p:spPr>
        <p:txBody>
          <a:bodyPr/>
          <a:lstStyle/>
          <a:p>
            <a:r>
              <a:rPr lang="en-GB" sz="2400" dirty="0"/>
              <a:t>We use DLHE( 2014-2016) that track UEA graduates 6 mons after graduation</a:t>
            </a:r>
            <a:endParaRPr lang="en-GB" sz="2200" dirty="0"/>
          </a:p>
        </p:txBody>
      </p:sp>
      <p:sp>
        <p:nvSpPr>
          <p:cNvPr id="18" name="Text Placeholder 17"/>
          <p:cNvSpPr>
            <a:spLocks noGrp="1"/>
          </p:cNvSpPr>
          <p:nvPr>
            <p:ph type="body" sz="quarter" idx="14"/>
          </p:nvPr>
        </p:nvSpPr>
        <p:spPr>
          <a:xfrm>
            <a:off x="6553883" y="3423505"/>
            <a:ext cx="5032375" cy="951401"/>
          </a:xfrm>
        </p:spPr>
        <p:txBody>
          <a:bodyPr/>
          <a:lstStyle/>
          <a:p>
            <a:r>
              <a:rPr lang="en-GB" sz="2200" dirty="0"/>
              <a:t>We see that </a:t>
            </a:r>
            <a:r>
              <a:rPr lang="en-CA" sz="2200" dirty="0"/>
              <a:t> PGT graduates earn about 22% more than UG graduate</a:t>
            </a:r>
            <a:endParaRPr lang="en-GB" sz="2200" dirty="0"/>
          </a:p>
        </p:txBody>
      </p:sp>
      <p:sp>
        <p:nvSpPr>
          <p:cNvPr id="19" name="Text Placeholder 18"/>
          <p:cNvSpPr>
            <a:spLocks noGrp="1"/>
          </p:cNvSpPr>
          <p:nvPr>
            <p:ph type="body" sz="quarter" idx="15"/>
          </p:nvPr>
        </p:nvSpPr>
        <p:spPr>
          <a:xfrm>
            <a:off x="6553883" y="4550752"/>
            <a:ext cx="5032375" cy="1355196"/>
          </a:xfrm>
        </p:spPr>
        <p:txBody>
          <a:bodyPr/>
          <a:lstStyle/>
          <a:p>
            <a:r>
              <a:rPr lang="en-GB" sz="2200" dirty="0"/>
              <a:t>We see that PGT graduates are 13.8% more likely to secure a professional job (86.04% versus72.29%)</a:t>
            </a:r>
          </a:p>
        </p:txBody>
      </p:sp>
      <p:graphicFrame>
        <p:nvGraphicFramePr>
          <p:cNvPr id="3" name="Picture Placeholder 2"/>
          <p:cNvGraphicFramePr>
            <a:graphicFrameLocks noGrp="1"/>
          </p:cNvGraphicFramePr>
          <p:nvPr>
            <p:ph type="pic" sz="quarter" idx="10"/>
            <p:extLst>
              <p:ext uri="{D42A27DB-BD31-4B8C-83A1-F6EECF244321}">
                <p14:modId xmlns:p14="http://schemas.microsoft.com/office/powerpoint/2010/main" val="120399327"/>
              </p:ext>
            </p:extLst>
          </p:nvPr>
        </p:nvGraphicFramePr>
        <p:xfrm>
          <a:off x="0" y="0"/>
          <a:ext cx="6096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2110651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2FDA8B-A1E2-5F4F-83BC-5E9A34D66C01}"/>
              </a:ext>
            </a:extLst>
          </p:cNvPr>
          <p:cNvSpPr>
            <a:spLocks noGrp="1"/>
          </p:cNvSpPr>
          <p:nvPr>
            <p:ph type="body" sz="quarter" idx="11"/>
          </p:nvPr>
        </p:nvSpPr>
        <p:spPr/>
        <p:txBody>
          <a:bodyPr>
            <a:normAutofit/>
          </a:bodyPr>
          <a:lstStyle/>
          <a:p>
            <a:r>
              <a:rPr lang="en-US" sz="4200" dirty="0"/>
              <a:t>WHAT IS ECONOMICS? </a:t>
            </a:r>
          </a:p>
        </p:txBody>
      </p:sp>
      <p:sp>
        <p:nvSpPr>
          <p:cNvPr id="17" name="Text Placeholder 16"/>
          <p:cNvSpPr>
            <a:spLocks noGrp="1"/>
          </p:cNvSpPr>
          <p:nvPr>
            <p:ph type="body" sz="quarter" idx="12"/>
          </p:nvPr>
        </p:nvSpPr>
        <p:spPr>
          <a:xfrm>
            <a:off x="6553200" y="1404938"/>
            <a:ext cx="5032375" cy="5220149"/>
          </a:xfrm>
        </p:spPr>
        <p:txBody>
          <a:bodyPr anchor="ctr">
            <a:normAutofit/>
          </a:bodyPr>
          <a:lstStyle/>
          <a:p>
            <a:r>
              <a:rPr lang="en-GB" sz="2200" dirty="0"/>
              <a:t>I also, recently, asked each of my colleagues (teaching faculty in the School of Economics) to briefly describe a question or issue that is </a:t>
            </a:r>
            <a:r>
              <a:rPr lang="en-GB" sz="2200" i="1" dirty="0"/>
              <a:t>motivating them personally in their current work </a:t>
            </a:r>
            <a:r>
              <a:rPr lang="en-GB" sz="2200" dirty="0"/>
              <a:t>as economists …</a:t>
            </a:r>
          </a:p>
          <a:p>
            <a:endParaRPr lang="en-GB" sz="2400" dirty="0"/>
          </a:p>
          <a:p>
            <a:endParaRPr lang="en-GB" sz="2400" dirty="0"/>
          </a:p>
        </p:txBody>
      </p:sp>
      <p:pic>
        <p:nvPicPr>
          <p:cNvPr id="6" name="Picture 6" descr="Cove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20420" r="20420"/>
          <a:stretch>
            <a:fillRect/>
          </a:stretch>
        </p:blipFill>
        <p:spPr bwMode="auto">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6003667" y="3244334"/>
            <a:ext cx="1846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2790952259"/>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15" name="Text Placeholder 14"/>
          <p:cNvSpPr>
            <a:spLocks noGrp="1"/>
          </p:cNvSpPr>
          <p:nvPr>
            <p:ph type="body" sz="quarter" idx="11"/>
          </p:nvPr>
        </p:nvSpPr>
        <p:spPr/>
        <p:txBody>
          <a:bodyPr/>
          <a:lstStyle/>
          <a:p>
            <a:r>
              <a:rPr lang="en-GB" dirty="0"/>
              <a:t>EMPLOYABILITY DEVELOPMENT</a:t>
            </a:r>
          </a:p>
        </p:txBody>
      </p:sp>
      <p:sp>
        <p:nvSpPr>
          <p:cNvPr id="17" name="Text Placeholder 16"/>
          <p:cNvSpPr>
            <a:spLocks noGrp="1"/>
          </p:cNvSpPr>
          <p:nvPr>
            <p:ph type="body" sz="quarter" idx="13"/>
          </p:nvPr>
        </p:nvSpPr>
        <p:spPr>
          <a:xfrm>
            <a:off x="6553883" y="2264752"/>
            <a:ext cx="5032375" cy="951401"/>
          </a:xfrm>
        </p:spPr>
        <p:txBody>
          <a:bodyPr/>
          <a:lstStyle/>
          <a:p>
            <a:r>
              <a:rPr lang="en-GB" sz="2200" dirty="0"/>
              <a:t>Employability embedded within the curriculum</a:t>
            </a:r>
          </a:p>
        </p:txBody>
      </p:sp>
      <p:sp>
        <p:nvSpPr>
          <p:cNvPr id="18" name="Text Placeholder 17"/>
          <p:cNvSpPr>
            <a:spLocks noGrp="1"/>
          </p:cNvSpPr>
          <p:nvPr>
            <p:ph type="body" sz="quarter" idx="14"/>
          </p:nvPr>
        </p:nvSpPr>
        <p:spPr>
          <a:xfrm>
            <a:off x="6553883" y="3423505"/>
            <a:ext cx="5032375" cy="951401"/>
          </a:xfrm>
        </p:spPr>
        <p:txBody>
          <a:bodyPr/>
          <a:lstStyle/>
          <a:p>
            <a:r>
              <a:rPr lang="en-GB" sz="2200" dirty="0"/>
              <a:t>Employability activities and events</a:t>
            </a:r>
          </a:p>
        </p:txBody>
      </p:sp>
      <p:sp>
        <p:nvSpPr>
          <p:cNvPr id="19" name="Text Placeholder 18"/>
          <p:cNvSpPr>
            <a:spLocks noGrp="1"/>
          </p:cNvSpPr>
          <p:nvPr>
            <p:ph type="body" sz="quarter" idx="15"/>
          </p:nvPr>
        </p:nvSpPr>
        <p:spPr>
          <a:xfrm>
            <a:off x="6553883" y="4550752"/>
            <a:ext cx="5032375" cy="951401"/>
          </a:xfrm>
        </p:spPr>
        <p:txBody>
          <a:bodyPr/>
          <a:lstStyle/>
          <a:p>
            <a:r>
              <a:rPr lang="en-GB" sz="2200" dirty="0"/>
              <a:t>Work experience</a:t>
            </a:r>
          </a:p>
        </p:txBody>
      </p:sp>
    </p:spTree>
    <p:extLst>
      <p:ext uri="{BB962C8B-B14F-4D97-AF65-F5344CB8AC3E}">
        <p14:creationId xmlns:p14="http://schemas.microsoft.com/office/powerpoint/2010/main" val="1725600563"/>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p:txBody>
          <a:bodyPr/>
          <a:lstStyle/>
          <a:p>
            <a:r>
              <a:rPr lang="en-GB" dirty="0"/>
              <a:t>EMPLOYABILITY IN THE CURRICULUM</a:t>
            </a:r>
          </a:p>
        </p:txBody>
      </p:sp>
      <p:sp>
        <p:nvSpPr>
          <p:cNvPr id="17" name="Text Placeholder 16"/>
          <p:cNvSpPr>
            <a:spLocks noGrp="1"/>
          </p:cNvSpPr>
          <p:nvPr>
            <p:ph type="body" sz="quarter" idx="13"/>
          </p:nvPr>
        </p:nvSpPr>
        <p:spPr>
          <a:xfrm>
            <a:off x="6553883" y="1619983"/>
            <a:ext cx="5032375" cy="1981357"/>
          </a:xfrm>
        </p:spPr>
        <p:txBody>
          <a:bodyPr vert="horz" lIns="0" tIns="0" rIns="0" bIns="0" rtlCol="0" anchor="t">
            <a:noAutofit/>
          </a:bodyPr>
          <a:lstStyle/>
          <a:p>
            <a:pPr marL="0" indent="0">
              <a:lnSpc>
                <a:spcPct val="114000"/>
              </a:lnSpc>
              <a:buNone/>
            </a:pPr>
            <a:endParaRPr lang="en-GB" sz="2200" dirty="0"/>
          </a:p>
          <a:p>
            <a:pPr marL="0" indent="0">
              <a:lnSpc>
                <a:spcPct val="113999"/>
              </a:lnSpc>
              <a:buNone/>
            </a:pPr>
            <a:r>
              <a:rPr lang="en-GB" sz="2200" dirty="0">
                <a:latin typeface="Arial"/>
                <a:cs typeface="Arial"/>
              </a:rPr>
              <a:t>It open the opportunity to work on a project in collaboration with a non-academic partner – a business, charity, public authority</a:t>
            </a:r>
            <a:endParaRPr lang="en-GB" dirty="0">
              <a:latin typeface="Arial"/>
              <a:cs typeface="Arial"/>
            </a:endParaRPr>
          </a:p>
          <a:p>
            <a:pPr>
              <a:lnSpc>
                <a:spcPct val="114000"/>
              </a:lnSpc>
            </a:pPr>
            <a:r>
              <a:rPr lang="en-GB" sz="2200" dirty="0">
                <a:latin typeface="Arial"/>
                <a:cs typeface="Arial"/>
              </a:rPr>
              <a:t>Application of economics to real-world problems</a:t>
            </a:r>
            <a:endParaRPr lang="en-GB" sz="2200" dirty="0"/>
          </a:p>
          <a:p>
            <a:pPr>
              <a:lnSpc>
                <a:spcPct val="113999"/>
              </a:lnSpc>
            </a:pPr>
            <a:r>
              <a:rPr lang="en-GB" sz="2200" dirty="0">
                <a:latin typeface="Arial"/>
                <a:cs typeface="Arial"/>
              </a:rPr>
              <a:t>The structure and format of the report can be tailored to the individual partner requirements</a:t>
            </a:r>
            <a:endParaRPr lang="en-GB" sz="2200" dirty="0"/>
          </a:p>
          <a:p>
            <a:pPr>
              <a:lnSpc>
                <a:spcPct val="114000"/>
              </a:lnSpc>
            </a:pPr>
            <a:r>
              <a:rPr lang="en-GB" sz="2200" dirty="0">
                <a:latin typeface="Arial"/>
                <a:cs typeface="Arial"/>
              </a:rPr>
              <a:t>May be used as a stepping stone for future work placement.</a:t>
            </a:r>
            <a:endParaRPr lang="en-GB" sz="2200" dirty="0"/>
          </a:p>
          <a:p>
            <a:pPr marL="0" indent="0">
              <a:buNone/>
            </a:pPr>
            <a:endParaRPr lang="en-GB" sz="2400" dirty="0"/>
          </a:p>
        </p:txBody>
      </p:sp>
      <p:pic>
        <p:nvPicPr>
          <p:cNvPr id="2" name="Picture 2" descr="A group of people around each other&#10;&#10;Description generated with high confidence">
            <a:extLst>
              <a:ext uri="{FF2B5EF4-FFF2-40B4-BE49-F238E27FC236}">
                <a16:creationId xmlns:a16="http://schemas.microsoft.com/office/drawing/2014/main" id="{CC8DD85A-9C05-411F-8E84-05DDBCB35ADA}"/>
              </a:ext>
            </a:extLst>
          </p:cNvPr>
          <p:cNvPicPr>
            <a:picLocks noChangeAspect="1"/>
          </p:cNvPicPr>
          <p:nvPr/>
        </p:nvPicPr>
        <p:blipFill>
          <a:blip r:embed="rId2"/>
          <a:stretch>
            <a:fillRect/>
          </a:stretch>
        </p:blipFill>
        <p:spPr>
          <a:xfrm>
            <a:off x="294752" y="667911"/>
            <a:ext cx="2743200" cy="3880948"/>
          </a:xfrm>
          <a:prstGeom prst="rect">
            <a:avLst/>
          </a:prstGeom>
        </p:spPr>
      </p:pic>
      <p:pic>
        <p:nvPicPr>
          <p:cNvPr id="6" name="Picture 6" descr="A group of people around each other&#10;&#10;Description generated with high confidence">
            <a:extLst>
              <a:ext uri="{FF2B5EF4-FFF2-40B4-BE49-F238E27FC236}">
                <a16:creationId xmlns:a16="http://schemas.microsoft.com/office/drawing/2014/main" id="{9F64C127-F04B-40C1-B70C-9873B1A30896}"/>
              </a:ext>
            </a:extLst>
          </p:cNvPr>
          <p:cNvPicPr>
            <a:picLocks noGrp="1" noChangeAspect="1"/>
          </p:cNvPicPr>
          <p:nvPr>
            <p:ph type="pic" sz="quarter" idx="10"/>
          </p:nvPr>
        </p:nvPicPr>
        <p:blipFill rotWithShape="1">
          <a:blip r:embed="rId2"/>
          <a:srcRect t="10240" b="10240"/>
          <a:stretch/>
        </p:blipFill>
        <p:spPr>
          <a:prstGeom prst="rect">
            <a:avLst/>
          </a:prstGeom>
        </p:spPr>
      </p:pic>
    </p:spTree>
    <p:extLst>
      <p:ext uri="{BB962C8B-B14F-4D97-AF65-F5344CB8AC3E}">
        <p14:creationId xmlns:p14="http://schemas.microsoft.com/office/powerpoint/2010/main" val="3456795116"/>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p:txBody>
          <a:bodyPr/>
          <a:lstStyle/>
          <a:p>
            <a:r>
              <a:rPr lang="en-GB" dirty="0"/>
              <a:t>EMPLOYABILITY ACTIVITIES</a:t>
            </a:r>
          </a:p>
        </p:txBody>
      </p:sp>
      <p:sp>
        <p:nvSpPr>
          <p:cNvPr id="17" name="Text Placeholder 16"/>
          <p:cNvSpPr>
            <a:spLocks noGrp="1"/>
          </p:cNvSpPr>
          <p:nvPr>
            <p:ph type="body" sz="quarter" idx="13"/>
          </p:nvPr>
        </p:nvSpPr>
        <p:spPr>
          <a:xfrm>
            <a:off x="6553702" y="1543793"/>
            <a:ext cx="5032375" cy="5174641"/>
          </a:xfrm>
        </p:spPr>
        <p:txBody>
          <a:bodyPr/>
          <a:lstStyle/>
          <a:p>
            <a:pPr marL="0" indent="0">
              <a:lnSpc>
                <a:spcPct val="114000"/>
              </a:lnSpc>
              <a:buNone/>
            </a:pPr>
            <a:r>
              <a:rPr lang="en-GB" sz="2200" dirty="0"/>
              <a:t>We provide a series of events and activities tailored for Economics students:</a:t>
            </a:r>
          </a:p>
          <a:p>
            <a:pPr>
              <a:lnSpc>
                <a:spcPct val="114000"/>
              </a:lnSpc>
            </a:pPr>
            <a:r>
              <a:rPr lang="en-GB" sz="2200" dirty="0"/>
              <a:t>Regular Alumni / Employers Events</a:t>
            </a:r>
          </a:p>
          <a:p>
            <a:pPr>
              <a:lnSpc>
                <a:spcPct val="114000"/>
              </a:lnSpc>
            </a:pPr>
            <a:r>
              <a:rPr lang="en-GB" sz="2200" dirty="0"/>
              <a:t>Employability Skills Workshops (applications, CVs, psychometric tests, interviews, etc.)</a:t>
            </a:r>
          </a:p>
          <a:p>
            <a:pPr>
              <a:lnSpc>
                <a:spcPct val="114000"/>
              </a:lnSpc>
            </a:pPr>
            <a:r>
              <a:rPr lang="en-GB" sz="2200" dirty="0"/>
              <a:t>Subsidies for Career Conferences / Study Trips and Competitions</a:t>
            </a:r>
          </a:p>
        </p:txBody>
      </p:sp>
      <p:pic>
        <p:nvPicPr>
          <p:cNvPr id="3" name="Picture 3" descr="A group of people standing next to a person&#10;&#10;Description generated with very high confidence">
            <a:extLst>
              <a:ext uri="{FF2B5EF4-FFF2-40B4-BE49-F238E27FC236}">
                <a16:creationId xmlns:a16="http://schemas.microsoft.com/office/drawing/2014/main" id="{5A2BC02E-7CA0-4E55-89F2-17858995010A}"/>
              </a:ext>
            </a:extLst>
          </p:cNvPr>
          <p:cNvPicPr>
            <a:picLocks noGrp="1" noChangeAspect="1"/>
          </p:cNvPicPr>
          <p:nvPr>
            <p:ph type="pic" sz="quarter" idx="10"/>
          </p:nvPr>
        </p:nvPicPr>
        <p:blipFill rotWithShape="1">
          <a:blip r:embed="rId2"/>
          <a:srcRect l="20370" r="20370"/>
          <a:stretch/>
        </p:blipFill>
        <p:spPr/>
      </p:pic>
    </p:spTree>
    <p:extLst>
      <p:ext uri="{BB962C8B-B14F-4D97-AF65-F5344CB8AC3E}">
        <p14:creationId xmlns:p14="http://schemas.microsoft.com/office/powerpoint/2010/main" val="619759411"/>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3188AC-B825-0646-9730-67F71C9D6F70}"/>
              </a:ext>
            </a:extLst>
          </p:cNvPr>
          <p:cNvSpPr>
            <a:spLocks noGrp="1"/>
          </p:cNvSpPr>
          <p:nvPr>
            <p:ph type="body" sz="quarter" idx="11"/>
          </p:nvPr>
        </p:nvSpPr>
        <p:spPr>
          <a:xfrm>
            <a:off x="6553702" y="-27296"/>
            <a:ext cx="5295398" cy="1056484"/>
          </a:xfrm>
        </p:spPr>
        <p:txBody>
          <a:bodyPr/>
          <a:lstStyle/>
          <a:p>
            <a:r>
              <a:rPr lang="en-US" dirty="0"/>
              <a:t>CAREERS CENTRE </a:t>
            </a:r>
          </a:p>
        </p:txBody>
      </p:sp>
      <p:sp>
        <p:nvSpPr>
          <p:cNvPr id="8" name="Text Placeholder 4">
            <a:extLst>
              <a:ext uri="{FF2B5EF4-FFF2-40B4-BE49-F238E27FC236}">
                <a16:creationId xmlns:a16="http://schemas.microsoft.com/office/drawing/2014/main" id="{955D15F2-B217-984A-A8D7-737724E62238}"/>
              </a:ext>
            </a:extLst>
          </p:cNvPr>
          <p:cNvSpPr>
            <a:spLocks noGrp="1"/>
          </p:cNvSpPr>
          <p:nvPr>
            <p:ph type="body" sz="quarter" idx="13"/>
          </p:nvPr>
        </p:nvSpPr>
        <p:spPr>
          <a:xfrm>
            <a:off x="6553200" y="1404938"/>
            <a:ext cx="5191496" cy="5041901"/>
          </a:xfrm>
        </p:spPr>
        <p:txBody>
          <a:bodyPr/>
          <a:lstStyle/>
          <a:p>
            <a:pPr marL="0" indent="0">
              <a:lnSpc>
                <a:spcPct val="100000"/>
              </a:lnSpc>
              <a:spcBef>
                <a:spcPts val="600"/>
              </a:spcBef>
              <a:spcAft>
                <a:spcPts val="600"/>
              </a:spcAft>
              <a:buNone/>
            </a:pPr>
            <a:r>
              <a:rPr lang="en-GB" altLang="en-US" sz="2200" dirty="0"/>
              <a:t>Working closely with the UEA Careers Centre, we make sure that our students are well informed about the most relevant career activities and opportunities across the UEA.</a:t>
            </a:r>
          </a:p>
          <a:p>
            <a:pPr lvl="0">
              <a:lnSpc>
                <a:spcPct val="100000"/>
              </a:lnSpc>
              <a:spcBef>
                <a:spcPts val="600"/>
              </a:spcBef>
              <a:spcAft>
                <a:spcPts val="600"/>
              </a:spcAft>
              <a:defRPr/>
            </a:pPr>
            <a:r>
              <a:rPr lang="en-GB" sz="2200" dirty="0"/>
              <a:t>Employer Fairs and Talks</a:t>
            </a:r>
          </a:p>
          <a:p>
            <a:pPr lvl="0">
              <a:lnSpc>
                <a:spcPct val="100000"/>
              </a:lnSpc>
              <a:spcBef>
                <a:spcPts val="600"/>
              </a:spcBef>
              <a:spcAft>
                <a:spcPts val="600"/>
              </a:spcAft>
              <a:defRPr/>
            </a:pPr>
            <a:r>
              <a:rPr lang="en-GB" sz="2200" dirty="0"/>
              <a:t>Advice and Workshops on CVs / Cover Letters / Applications</a:t>
            </a:r>
          </a:p>
          <a:p>
            <a:pPr lvl="0">
              <a:lnSpc>
                <a:spcPct val="100000"/>
              </a:lnSpc>
              <a:spcBef>
                <a:spcPts val="600"/>
              </a:spcBef>
              <a:spcAft>
                <a:spcPts val="600"/>
              </a:spcAft>
              <a:defRPr/>
            </a:pPr>
            <a:r>
              <a:rPr lang="en-GB" sz="2200" dirty="0"/>
              <a:t>Mock interviews / Assessment centres / Aptitude tests</a:t>
            </a:r>
          </a:p>
          <a:p>
            <a:pPr lvl="0">
              <a:lnSpc>
                <a:spcPct val="100000"/>
              </a:lnSpc>
              <a:spcBef>
                <a:spcPts val="600"/>
              </a:spcBef>
              <a:spcAft>
                <a:spcPts val="600"/>
              </a:spcAft>
              <a:defRPr/>
            </a:pPr>
            <a:r>
              <a:rPr lang="en-GB" sz="2200" dirty="0"/>
              <a:t>Career Coaching &amp; Mentoring</a:t>
            </a:r>
          </a:p>
          <a:p>
            <a:pPr lvl="0">
              <a:lnSpc>
                <a:spcPct val="100000"/>
              </a:lnSpc>
              <a:spcBef>
                <a:spcPts val="600"/>
              </a:spcBef>
              <a:spcAft>
                <a:spcPts val="600"/>
              </a:spcAft>
              <a:defRPr/>
            </a:pPr>
            <a:r>
              <a:rPr lang="en-GB" sz="2200" dirty="0"/>
              <a:t>Students’ Enterprise</a:t>
            </a:r>
          </a:p>
          <a:p>
            <a:pPr lvl="0">
              <a:lnSpc>
                <a:spcPct val="100000"/>
              </a:lnSpc>
              <a:spcBef>
                <a:spcPts val="600"/>
              </a:spcBef>
              <a:spcAft>
                <a:spcPts val="600"/>
              </a:spcAft>
              <a:defRPr/>
            </a:pPr>
            <a:r>
              <a:rPr lang="en-GB" sz="2200" dirty="0"/>
              <a:t>Plenty of Online Resources </a:t>
            </a:r>
          </a:p>
          <a:p>
            <a:pPr>
              <a:lnSpc>
                <a:spcPct val="150000"/>
              </a:lnSpc>
            </a:pPr>
            <a:endParaRPr lang="en-GB" altLang="en-US" sz="2000" dirty="0"/>
          </a:p>
          <a:p>
            <a:pPr>
              <a:lnSpc>
                <a:spcPct val="150000"/>
              </a:lnSpc>
            </a:pPr>
            <a:endParaRPr lang="en-GB" sz="2000" dirty="0"/>
          </a:p>
          <a:p>
            <a:pPr>
              <a:lnSpc>
                <a:spcPct val="150000"/>
              </a:lnSpc>
            </a:pPr>
            <a:endParaRPr lang="en-GB" altLang="en-US" sz="2000" dirty="0"/>
          </a:p>
          <a:p>
            <a:pPr>
              <a:lnSpc>
                <a:spcPct val="150000"/>
              </a:lnSpc>
            </a:pPr>
            <a:endParaRPr lang="en-GB" sz="2000" dirty="0"/>
          </a:p>
          <a:p>
            <a:pPr>
              <a:lnSpc>
                <a:spcPct val="150000"/>
              </a:lnSpc>
            </a:pPr>
            <a:endParaRPr lang="en-GB" altLang="en-US" sz="2000" dirty="0"/>
          </a:p>
          <a:p>
            <a:pPr>
              <a:lnSpc>
                <a:spcPct val="150000"/>
              </a:lnSpc>
            </a:pPr>
            <a:endParaRPr lang="en-US" sz="2000" dirty="0"/>
          </a:p>
        </p:txBody>
      </p:sp>
      <p:pic>
        <p:nvPicPr>
          <p:cNvPr id="7" name="Picture Placeholder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253298250"/>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39764" y="-46591"/>
            <a:ext cx="11127847" cy="1065276"/>
          </a:xfrm>
        </p:spPr>
        <p:txBody>
          <a:bodyPr/>
          <a:lstStyle/>
          <a:p>
            <a:r>
              <a:rPr lang="en-GB" dirty="0">
                <a:solidFill>
                  <a:srgbClr val="FA990A"/>
                </a:solidFill>
              </a:rPr>
              <a:t>WHERE DO OUR RECENT GRADUATES WORK?</a:t>
            </a:r>
          </a:p>
        </p:txBody>
      </p:sp>
      <p:sp>
        <p:nvSpPr>
          <p:cNvPr id="3" name="Text Placeholder 2"/>
          <p:cNvSpPr>
            <a:spLocks noGrp="1"/>
          </p:cNvSpPr>
          <p:nvPr>
            <p:ph type="body" sz="quarter" idx="12"/>
          </p:nvPr>
        </p:nvSpPr>
        <p:spPr>
          <a:xfrm>
            <a:off x="539764" y="1242257"/>
            <a:ext cx="11195036" cy="5796718"/>
          </a:xfrm>
        </p:spPr>
        <p:txBody>
          <a:bodyPr numCol="4" spcCol="0"/>
          <a:lstStyle/>
          <a:p>
            <a:r>
              <a:rPr lang="en-GB" sz="1250" b="1" dirty="0"/>
              <a:t>2MC</a:t>
            </a:r>
          </a:p>
          <a:p>
            <a:r>
              <a:rPr lang="en-GB" sz="1250" dirty="0"/>
              <a:t>Risk &amp; Compliance Consultant</a:t>
            </a:r>
          </a:p>
          <a:p>
            <a:r>
              <a:rPr lang="en-GB" sz="1250" b="1" dirty="0"/>
              <a:t>Amazon</a:t>
            </a:r>
          </a:p>
          <a:p>
            <a:r>
              <a:rPr lang="en-GB" sz="1250" dirty="0"/>
              <a:t>Regional Manager</a:t>
            </a:r>
          </a:p>
          <a:p>
            <a:r>
              <a:rPr lang="en-GB" sz="1250" b="1" dirty="0"/>
              <a:t>Aon</a:t>
            </a:r>
          </a:p>
          <a:p>
            <a:r>
              <a:rPr lang="en-GB" sz="1250" dirty="0"/>
              <a:t>Business Performance Consultant</a:t>
            </a:r>
          </a:p>
          <a:p>
            <a:r>
              <a:rPr lang="en-GB" sz="1250" b="1" dirty="0"/>
              <a:t>Barclays</a:t>
            </a:r>
            <a:endParaRPr lang="en-GB" sz="1250" dirty="0"/>
          </a:p>
          <a:p>
            <a:r>
              <a:rPr lang="en-GB" sz="1250" dirty="0"/>
              <a:t>Compliance Analyst </a:t>
            </a:r>
          </a:p>
          <a:p>
            <a:r>
              <a:rPr lang="en-GB" sz="1250" b="1" dirty="0"/>
              <a:t>BDO</a:t>
            </a:r>
          </a:p>
          <a:p>
            <a:r>
              <a:rPr lang="en-GB" sz="1250" dirty="0"/>
              <a:t>Senior Associate Tax</a:t>
            </a:r>
          </a:p>
          <a:p>
            <a:r>
              <a:rPr lang="en-GB" sz="1250" b="1" dirty="0"/>
              <a:t>BNP Paribas</a:t>
            </a:r>
          </a:p>
          <a:p>
            <a:r>
              <a:rPr lang="en-GB" sz="1250" dirty="0"/>
              <a:t>Securitisation Analyst</a:t>
            </a:r>
          </a:p>
          <a:p>
            <a:r>
              <a:rPr lang="en-GB" sz="1250" b="1" dirty="0" err="1"/>
              <a:t>Capco</a:t>
            </a:r>
            <a:endParaRPr lang="en-GB" sz="1250" dirty="0"/>
          </a:p>
          <a:p>
            <a:r>
              <a:rPr lang="en-GB" sz="1250" dirty="0"/>
              <a:t>Associate Consultant</a:t>
            </a:r>
          </a:p>
          <a:p>
            <a:r>
              <a:rPr lang="en-GB" sz="1250" b="1" dirty="0"/>
              <a:t>Charles Rivers Associates</a:t>
            </a:r>
          </a:p>
          <a:p>
            <a:r>
              <a:rPr lang="en-GB" sz="1250" dirty="0"/>
              <a:t>Associate</a:t>
            </a:r>
          </a:p>
          <a:p>
            <a:r>
              <a:rPr lang="en-GB" sz="1250" b="1" dirty="0"/>
              <a:t>Competition and Markets Authority</a:t>
            </a:r>
          </a:p>
          <a:p>
            <a:r>
              <a:rPr lang="en-GB" sz="1250" dirty="0"/>
              <a:t>Economics Adviser</a:t>
            </a:r>
          </a:p>
          <a:p>
            <a:endParaRPr lang="en-GB" sz="1250" b="1" dirty="0"/>
          </a:p>
          <a:p>
            <a:r>
              <a:rPr lang="en-GB" sz="1250" b="1" dirty="0"/>
              <a:t>Crowe UK</a:t>
            </a:r>
          </a:p>
          <a:p>
            <a:r>
              <a:rPr lang="en-GB" sz="1250" dirty="0"/>
              <a:t>Accountant</a:t>
            </a:r>
          </a:p>
          <a:p>
            <a:r>
              <a:rPr lang="en-GB" sz="1250" b="1" dirty="0"/>
              <a:t>Deloitte</a:t>
            </a:r>
            <a:endParaRPr lang="en-GB" sz="1250" dirty="0"/>
          </a:p>
          <a:p>
            <a:r>
              <a:rPr lang="en-GB" sz="1250" dirty="0"/>
              <a:t>Audit Associate</a:t>
            </a:r>
          </a:p>
          <a:p>
            <a:r>
              <a:rPr lang="en-GB" sz="1250" b="1" dirty="0"/>
              <a:t>Department for Business Energy &amp; Industrial Strategy</a:t>
            </a:r>
            <a:endParaRPr lang="en-GB" sz="1250" dirty="0"/>
          </a:p>
          <a:p>
            <a:r>
              <a:rPr lang="en-GB" sz="1250" dirty="0"/>
              <a:t>Policy Advisor</a:t>
            </a:r>
          </a:p>
          <a:p>
            <a:r>
              <a:rPr lang="en-GB" sz="1250" b="1" dirty="0"/>
              <a:t>Department for International Development</a:t>
            </a:r>
          </a:p>
          <a:p>
            <a:r>
              <a:rPr lang="en-GB" sz="1250" dirty="0"/>
              <a:t>Graduate Economists</a:t>
            </a:r>
          </a:p>
          <a:p>
            <a:r>
              <a:rPr lang="en-GB" sz="1250" b="1" dirty="0"/>
              <a:t>Ernst &amp; Young</a:t>
            </a:r>
            <a:endParaRPr lang="en-GB" sz="1250" dirty="0"/>
          </a:p>
          <a:p>
            <a:r>
              <a:rPr lang="en-GB" sz="1250" dirty="0"/>
              <a:t>Strategy Consultant </a:t>
            </a:r>
          </a:p>
          <a:p>
            <a:r>
              <a:rPr lang="en-GB" sz="1250" b="1" dirty="0"/>
              <a:t>FDM Group</a:t>
            </a:r>
          </a:p>
          <a:p>
            <a:r>
              <a:rPr lang="en-GB" sz="1250" dirty="0"/>
              <a:t>Data Analyst</a:t>
            </a:r>
          </a:p>
          <a:p>
            <a:r>
              <a:rPr lang="en-GB" sz="1250" b="1" dirty="0"/>
              <a:t>Fitch Ratings</a:t>
            </a:r>
          </a:p>
          <a:p>
            <a:r>
              <a:rPr lang="en-GB" sz="1250" dirty="0"/>
              <a:t>Associate Analyst</a:t>
            </a:r>
          </a:p>
          <a:p>
            <a:r>
              <a:rPr lang="en-GB" sz="1250" b="1" dirty="0"/>
              <a:t>Frontier Economics</a:t>
            </a:r>
          </a:p>
          <a:p>
            <a:r>
              <a:rPr lang="en-GB" sz="1250" dirty="0"/>
              <a:t>Economic Consultant</a:t>
            </a:r>
          </a:p>
          <a:p>
            <a:r>
              <a:rPr lang="en-GB" sz="1250" b="1" dirty="0"/>
              <a:t>Grant Thornton</a:t>
            </a:r>
          </a:p>
          <a:p>
            <a:r>
              <a:rPr lang="en-GB" sz="1250" dirty="0"/>
              <a:t>Advisory Associate </a:t>
            </a:r>
          </a:p>
          <a:p>
            <a:r>
              <a:rPr lang="en-GB" sz="1250" b="1" dirty="0" err="1"/>
              <a:t>Handelsbanken</a:t>
            </a:r>
            <a:endParaRPr lang="en-GB" sz="1250" b="1" dirty="0"/>
          </a:p>
          <a:p>
            <a:r>
              <a:rPr lang="en-GB" sz="1250" dirty="0"/>
              <a:t>Account Manager Support  </a:t>
            </a:r>
          </a:p>
          <a:p>
            <a:r>
              <a:rPr lang="en-GB" sz="1250" b="1" dirty="0"/>
              <a:t>HMRC</a:t>
            </a:r>
          </a:p>
          <a:p>
            <a:r>
              <a:rPr lang="en-GB" sz="1250" dirty="0"/>
              <a:t>VAT Tax Specialist</a:t>
            </a:r>
          </a:p>
          <a:p>
            <a:r>
              <a:rPr lang="en-GB" sz="1250" b="1" dirty="0"/>
              <a:t>HM Treasury </a:t>
            </a:r>
          </a:p>
          <a:p>
            <a:r>
              <a:rPr lang="en-GB" sz="1250" dirty="0"/>
              <a:t>Assistant Economist</a:t>
            </a:r>
          </a:p>
          <a:p>
            <a:r>
              <a:rPr lang="en-GB" sz="1250" b="1" dirty="0"/>
              <a:t>HSBC</a:t>
            </a:r>
            <a:endParaRPr lang="en-GB" sz="1250" dirty="0"/>
          </a:p>
          <a:p>
            <a:r>
              <a:rPr lang="en-GB" sz="1250" dirty="0"/>
              <a:t>Private Bank Settlement Officer</a:t>
            </a:r>
          </a:p>
          <a:p>
            <a:r>
              <a:rPr lang="en-GB" sz="1250" b="1" dirty="0"/>
              <a:t>IG</a:t>
            </a:r>
          </a:p>
          <a:p>
            <a:r>
              <a:rPr lang="en-GB" sz="1250" dirty="0"/>
              <a:t>Trader</a:t>
            </a:r>
          </a:p>
          <a:p>
            <a:r>
              <a:rPr lang="en-GB" sz="1250" b="1" dirty="0"/>
              <a:t>KPMG</a:t>
            </a:r>
          </a:p>
          <a:p>
            <a:r>
              <a:rPr lang="en-GB" sz="1250" dirty="0"/>
              <a:t>Chartered Accountant Trainee</a:t>
            </a:r>
          </a:p>
          <a:p>
            <a:r>
              <a:rPr lang="en-GB" sz="1250" b="1" dirty="0" err="1"/>
              <a:t>Merkle</a:t>
            </a:r>
            <a:r>
              <a:rPr lang="en-GB" sz="1250" b="1" dirty="0"/>
              <a:t> Group Inc.</a:t>
            </a:r>
          </a:p>
          <a:p>
            <a:r>
              <a:rPr lang="en-GB" sz="1250" dirty="0"/>
              <a:t>Digital Data Analyst</a:t>
            </a:r>
          </a:p>
          <a:p>
            <a:r>
              <a:rPr lang="en-GB" sz="1250" b="1" dirty="0"/>
              <a:t>Morgan Stanley</a:t>
            </a:r>
            <a:endParaRPr lang="en-GB" sz="1250" dirty="0"/>
          </a:p>
          <a:p>
            <a:r>
              <a:rPr lang="en-GB" sz="1250" dirty="0"/>
              <a:t>Sales &amp; Distribution Analyst </a:t>
            </a:r>
          </a:p>
          <a:p>
            <a:r>
              <a:rPr lang="en-GB" sz="1250" b="1" dirty="0"/>
              <a:t>MBU Capital</a:t>
            </a:r>
          </a:p>
          <a:p>
            <a:r>
              <a:rPr lang="en-GB" sz="1250" dirty="0"/>
              <a:t>Investment Banker</a:t>
            </a:r>
          </a:p>
          <a:p>
            <a:r>
              <a:rPr lang="en-GB" sz="1250" b="1" dirty="0"/>
              <a:t>Office of National Statistics</a:t>
            </a:r>
            <a:endParaRPr lang="en-GB" sz="1250" dirty="0"/>
          </a:p>
          <a:p>
            <a:r>
              <a:rPr lang="en-GB" sz="1250" dirty="0"/>
              <a:t>Assistant Economist</a:t>
            </a:r>
          </a:p>
          <a:p>
            <a:r>
              <a:rPr lang="en-GB" sz="1250" b="1" dirty="0" err="1"/>
              <a:t>OfCom</a:t>
            </a:r>
            <a:endParaRPr lang="en-GB" sz="1250" b="1" dirty="0"/>
          </a:p>
          <a:p>
            <a:r>
              <a:rPr lang="en-GB" sz="1250" dirty="0"/>
              <a:t>Economics Advisor</a:t>
            </a:r>
          </a:p>
          <a:p>
            <a:r>
              <a:rPr lang="en-GB" sz="1250" b="1" dirty="0" err="1"/>
              <a:t>OfWat</a:t>
            </a:r>
            <a:endParaRPr lang="en-GB" sz="1250" b="1" dirty="0"/>
          </a:p>
          <a:p>
            <a:r>
              <a:rPr lang="en-GB" sz="1250" dirty="0"/>
              <a:t>Associate Analyst</a:t>
            </a:r>
          </a:p>
          <a:p>
            <a:r>
              <a:rPr lang="en-GB" sz="1250" b="1" dirty="0"/>
              <a:t>PwC</a:t>
            </a:r>
            <a:endParaRPr lang="en-GB" sz="1250" dirty="0"/>
          </a:p>
          <a:p>
            <a:r>
              <a:rPr lang="en-GB" sz="1250" dirty="0"/>
              <a:t>Data Analyst</a:t>
            </a:r>
          </a:p>
          <a:p>
            <a:r>
              <a:rPr lang="en-GB" sz="1250" b="1" dirty="0"/>
              <a:t>Price Bailey</a:t>
            </a:r>
          </a:p>
          <a:p>
            <a:r>
              <a:rPr lang="en-GB" sz="1250" dirty="0"/>
              <a:t>Trainee Accountant</a:t>
            </a:r>
          </a:p>
          <a:p>
            <a:r>
              <a:rPr lang="en-GB" sz="1250" b="1" dirty="0"/>
              <a:t>RBS</a:t>
            </a:r>
          </a:p>
          <a:p>
            <a:r>
              <a:rPr lang="en-GB" sz="1250" dirty="0"/>
              <a:t>Graduate Financial Analyst</a:t>
            </a:r>
          </a:p>
          <a:p>
            <a:r>
              <a:rPr lang="en-GB" sz="1250" b="1" dirty="0"/>
              <a:t>RSM</a:t>
            </a:r>
          </a:p>
          <a:p>
            <a:r>
              <a:rPr lang="en-GB" sz="1250" dirty="0"/>
              <a:t>Chartered Accountant</a:t>
            </a:r>
          </a:p>
          <a:p>
            <a:r>
              <a:rPr lang="en-GB" sz="1250" b="1" dirty="0"/>
              <a:t>Santander</a:t>
            </a:r>
            <a:endParaRPr lang="en-GB" sz="1250" dirty="0"/>
          </a:p>
          <a:p>
            <a:r>
              <a:rPr lang="en-GB" sz="1250" dirty="0"/>
              <a:t>Investment Banking Analyst</a:t>
            </a:r>
          </a:p>
          <a:p>
            <a:r>
              <a:rPr lang="en-GB" sz="1250" b="1" dirty="0"/>
              <a:t>Sky</a:t>
            </a:r>
          </a:p>
          <a:p>
            <a:r>
              <a:rPr lang="en-GB" sz="1250" dirty="0"/>
              <a:t>Econometrician</a:t>
            </a:r>
          </a:p>
          <a:p>
            <a:r>
              <a:rPr lang="en-GB" sz="1250" b="1" dirty="0"/>
              <a:t>Uber</a:t>
            </a:r>
          </a:p>
          <a:p>
            <a:r>
              <a:rPr lang="en-GB" sz="1250" dirty="0"/>
              <a:t>Head of Low Cost Products</a:t>
            </a:r>
          </a:p>
        </p:txBody>
      </p:sp>
    </p:spTree>
    <p:extLst>
      <p:ext uri="{BB962C8B-B14F-4D97-AF65-F5344CB8AC3E}">
        <p14:creationId xmlns:p14="http://schemas.microsoft.com/office/powerpoint/2010/main" val="233055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39764" y="-46591"/>
            <a:ext cx="11127847" cy="1065276"/>
          </a:xfrm>
        </p:spPr>
        <p:txBody>
          <a:bodyPr/>
          <a:lstStyle/>
          <a:p>
            <a:r>
              <a:rPr lang="en-GB" dirty="0">
                <a:solidFill>
                  <a:srgbClr val="FA990A"/>
                </a:solidFill>
              </a:rPr>
              <a:t>GOVERNMENT &amp; REGULATORS</a:t>
            </a:r>
          </a:p>
        </p:txBody>
      </p:sp>
      <p:sp>
        <p:nvSpPr>
          <p:cNvPr id="3" name="Text Placeholder 2"/>
          <p:cNvSpPr>
            <a:spLocks noGrp="1"/>
          </p:cNvSpPr>
          <p:nvPr>
            <p:ph type="body" sz="quarter" idx="12"/>
          </p:nvPr>
        </p:nvSpPr>
        <p:spPr>
          <a:xfrm>
            <a:off x="539764" y="1242257"/>
            <a:ext cx="11195036" cy="5796718"/>
          </a:xfrm>
        </p:spPr>
        <p:txBody>
          <a:bodyPr numCol="4" spcCol="0"/>
          <a:lstStyle/>
          <a:p>
            <a:r>
              <a:rPr lang="en-GB" sz="1250" b="1" dirty="0">
                <a:solidFill>
                  <a:schemeClr val="bg1">
                    <a:lumMod val="85000"/>
                  </a:schemeClr>
                </a:solidFill>
              </a:rPr>
              <a:t>2MC</a:t>
            </a:r>
          </a:p>
          <a:p>
            <a:r>
              <a:rPr lang="en-GB" sz="1250" dirty="0">
                <a:solidFill>
                  <a:schemeClr val="bg1">
                    <a:lumMod val="85000"/>
                  </a:schemeClr>
                </a:solidFill>
              </a:rPr>
              <a:t>Risk &amp; Compliance Consultant</a:t>
            </a:r>
          </a:p>
          <a:p>
            <a:r>
              <a:rPr lang="en-GB" sz="1250" b="1" dirty="0">
                <a:solidFill>
                  <a:schemeClr val="bg1">
                    <a:lumMod val="85000"/>
                  </a:schemeClr>
                </a:solidFill>
              </a:rPr>
              <a:t>Amazon</a:t>
            </a:r>
          </a:p>
          <a:p>
            <a:r>
              <a:rPr lang="en-GB" sz="1250" dirty="0">
                <a:solidFill>
                  <a:schemeClr val="bg1">
                    <a:lumMod val="85000"/>
                  </a:schemeClr>
                </a:solidFill>
              </a:rPr>
              <a:t>Regional Manager</a:t>
            </a:r>
          </a:p>
          <a:p>
            <a:r>
              <a:rPr lang="en-GB" sz="1250" b="1" dirty="0">
                <a:solidFill>
                  <a:schemeClr val="bg1">
                    <a:lumMod val="85000"/>
                  </a:schemeClr>
                </a:solidFill>
              </a:rPr>
              <a:t>Aon</a:t>
            </a:r>
          </a:p>
          <a:p>
            <a:r>
              <a:rPr lang="en-GB" sz="1250" dirty="0">
                <a:solidFill>
                  <a:schemeClr val="bg1">
                    <a:lumMod val="85000"/>
                  </a:schemeClr>
                </a:solidFill>
              </a:rPr>
              <a:t>Business Performance Consultant</a:t>
            </a:r>
          </a:p>
          <a:p>
            <a:r>
              <a:rPr lang="en-GB" sz="1250" b="1" dirty="0">
                <a:solidFill>
                  <a:schemeClr val="bg1">
                    <a:lumMod val="85000"/>
                  </a:schemeClr>
                </a:solidFill>
              </a:rPr>
              <a:t>Barclays</a:t>
            </a:r>
            <a:endParaRPr lang="en-GB" sz="1250" dirty="0">
              <a:solidFill>
                <a:schemeClr val="bg1">
                  <a:lumMod val="85000"/>
                </a:schemeClr>
              </a:solidFill>
            </a:endParaRPr>
          </a:p>
          <a:p>
            <a:r>
              <a:rPr lang="en-GB" sz="1250" dirty="0">
                <a:solidFill>
                  <a:schemeClr val="bg1">
                    <a:lumMod val="85000"/>
                  </a:schemeClr>
                </a:solidFill>
              </a:rPr>
              <a:t>Compliance Analyst </a:t>
            </a:r>
          </a:p>
          <a:p>
            <a:r>
              <a:rPr lang="en-GB" sz="1250" b="1" dirty="0">
                <a:solidFill>
                  <a:schemeClr val="bg1">
                    <a:lumMod val="85000"/>
                  </a:schemeClr>
                </a:solidFill>
              </a:rPr>
              <a:t>BDO</a:t>
            </a:r>
          </a:p>
          <a:p>
            <a:r>
              <a:rPr lang="en-GB" sz="1250" dirty="0">
                <a:solidFill>
                  <a:schemeClr val="bg1">
                    <a:lumMod val="85000"/>
                  </a:schemeClr>
                </a:solidFill>
              </a:rPr>
              <a:t>Senior Associate Tax</a:t>
            </a:r>
          </a:p>
          <a:p>
            <a:r>
              <a:rPr lang="en-GB" sz="1250" b="1" dirty="0">
                <a:solidFill>
                  <a:schemeClr val="bg1">
                    <a:lumMod val="85000"/>
                  </a:schemeClr>
                </a:solidFill>
              </a:rPr>
              <a:t>BNP Paribas</a:t>
            </a:r>
          </a:p>
          <a:p>
            <a:r>
              <a:rPr lang="en-GB" sz="1250" dirty="0">
                <a:solidFill>
                  <a:schemeClr val="bg1">
                    <a:lumMod val="85000"/>
                  </a:schemeClr>
                </a:solidFill>
              </a:rPr>
              <a:t>Securitisation Analyst</a:t>
            </a:r>
          </a:p>
          <a:p>
            <a:r>
              <a:rPr lang="en-GB" sz="1250" b="1" dirty="0" err="1">
                <a:solidFill>
                  <a:schemeClr val="bg1">
                    <a:lumMod val="85000"/>
                  </a:schemeClr>
                </a:solidFill>
              </a:rPr>
              <a:t>Capco</a:t>
            </a:r>
            <a:endParaRPr lang="en-GB" sz="1250" dirty="0">
              <a:solidFill>
                <a:schemeClr val="bg1">
                  <a:lumMod val="85000"/>
                </a:schemeClr>
              </a:solidFill>
            </a:endParaRPr>
          </a:p>
          <a:p>
            <a:r>
              <a:rPr lang="en-GB" sz="1250" dirty="0">
                <a:solidFill>
                  <a:schemeClr val="bg1">
                    <a:lumMod val="85000"/>
                  </a:schemeClr>
                </a:solidFill>
              </a:rPr>
              <a:t>Associate Consultant</a:t>
            </a:r>
          </a:p>
          <a:p>
            <a:r>
              <a:rPr lang="en-GB" sz="1250" b="1" dirty="0">
                <a:solidFill>
                  <a:schemeClr val="bg1">
                    <a:lumMod val="85000"/>
                  </a:schemeClr>
                </a:solidFill>
              </a:rPr>
              <a:t>Charles Rivers Associates</a:t>
            </a:r>
          </a:p>
          <a:p>
            <a:r>
              <a:rPr lang="en-GB" sz="1250" dirty="0">
                <a:solidFill>
                  <a:schemeClr val="bg1">
                    <a:lumMod val="85000"/>
                  </a:schemeClr>
                </a:solidFill>
              </a:rPr>
              <a:t>Associate</a:t>
            </a:r>
          </a:p>
          <a:p>
            <a:r>
              <a:rPr lang="en-GB" sz="1250" b="1" dirty="0"/>
              <a:t>Competition and Markets Authority</a:t>
            </a:r>
          </a:p>
          <a:p>
            <a:r>
              <a:rPr lang="en-GB" sz="1250" dirty="0"/>
              <a:t>Economics Adviser</a:t>
            </a:r>
          </a:p>
          <a:p>
            <a:endParaRPr lang="en-GB" sz="1250" b="1" dirty="0">
              <a:solidFill>
                <a:schemeClr val="bg1">
                  <a:lumMod val="75000"/>
                </a:schemeClr>
              </a:solidFill>
            </a:endParaRPr>
          </a:p>
          <a:p>
            <a:r>
              <a:rPr lang="en-GB" sz="1250" b="1" dirty="0">
                <a:solidFill>
                  <a:schemeClr val="bg1">
                    <a:lumMod val="85000"/>
                  </a:schemeClr>
                </a:solidFill>
              </a:rPr>
              <a:t>Crowe UK</a:t>
            </a:r>
          </a:p>
          <a:p>
            <a:r>
              <a:rPr lang="en-GB" sz="1250" dirty="0">
                <a:solidFill>
                  <a:schemeClr val="bg1">
                    <a:lumMod val="85000"/>
                  </a:schemeClr>
                </a:solidFill>
              </a:rPr>
              <a:t>Accountant</a:t>
            </a:r>
          </a:p>
          <a:p>
            <a:r>
              <a:rPr lang="en-GB" sz="1250" b="1" dirty="0">
                <a:solidFill>
                  <a:schemeClr val="bg1">
                    <a:lumMod val="85000"/>
                  </a:schemeClr>
                </a:solidFill>
              </a:rPr>
              <a:t>Deloitte</a:t>
            </a:r>
            <a:endParaRPr lang="en-GB" sz="1250" dirty="0">
              <a:solidFill>
                <a:schemeClr val="bg1">
                  <a:lumMod val="85000"/>
                </a:schemeClr>
              </a:solidFill>
            </a:endParaRPr>
          </a:p>
          <a:p>
            <a:r>
              <a:rPr lang="en-GB" sz="1250" dirty="0">
                <a:solidFill>
                  <a:schemeClr val="bg1">
                    <a:lumMod val="85000"/>
                  </a:schemeClr>
                </a:solidFill>
              </a:rPr>
              <a:t>Audit Associate</a:t>
            </a:r>
          </a:p>
          <a:p>
            <a:r>
              <a:rPr lang="en-GB" sz="1250" b="1" dirty="0"/>
              <a:t>Department for Business Energy &amp; Industrial Strategy</a:t>
            </a:r>
            <a:endParaRPr lang="en-GB" sz="1250" dirty="0"/>
          </a:p>
          <a:p>
            <a:r>
              <a:rPr lang="en-GB" sz="1250" dirty="0"/>
              <a:t>Policy Advisor</a:t>
            </a:r>
          </a:p>
          <a:p>
            <a:r>
              <a:rPr lang="en-GB" sz="1250" b="1" dirty="0"/>
              <a:t>Department for International Development</a:t>
            </a:r>
          </a:p>
          <a:p>
            <a:r>
              <a:rPr lang="en-GB" sz="1250" dirty="0"/>
              <a:t>Graduate Economists</a:t>
            </a:r>
          </a:p>
          <a:p>
            <a:r>
              <a:rPr lang="en-GB" sz="1250" b="1" dirty="0">
                <a:solidFill>
                  <a:schemeClr val="bg1">
                    <a:lumMod val="85000"/>
                  </a:schemeClr>
                </a:solidFill>
              </a:rPr>
              <a:t>Ernst &amp; Young</a:t>
            </a:r>
            <a:endParaRPr lang="en-GB" sz="1250" dirty="0">
              <a:solidFill>
                <a:schemeClr val="bg1">
                  <a:lumMod val="85000"/>
                </a:schemeClr>
              </a:solidFill>
            </a:endParaRPr>
          </a:p>
          <a:p>
            <a:r>
              <a:rPr lang="en-GB" sz="1250" dirty="0">
                <a:solidFill>
                  <a:schemeClr val="bg1">
                    <a:lumMod val="85000"/>
                  </a:schemeClr>
                </a:solidFill>
              </a:rPr>
              <a:t>Strategy Consultant </a:t>
            </a:r>
          </a:p>
          <a:p>
            <a:r>
              <a:rPr lang="en-GB" sz="1250" b="1" dirty="0">
                <a:solidFill>
                  <a:schemeClr val="bg1">
                    <a:lumMod val="85000"/>
                  </a:schemeClr>
                </a:solidFill>
              </a:rPr>
              <a:t>FDM Group</a:t>
            </a:r>
          </a:p>
          <a:p>
            <a:r>
              <a:rPr lang="en-GB" sz="1250" dirty="0">
                <a:solidFill>
                  <a:schemeClr val="bg1">
                    <a:lumMod val="85000"/>
                  </a:schemeClr>
                </a:solidFill>
              </a:rPr>
              <a:t>Data Analyst</a:t>
            </a:r>
          </a:p>
          <a:p>
            <a:r>
              <a:rPr lang="en-GB" sz="1250" b="1" dirty="0">
                <a:solidFill>
                  <a:schemeClr val="bg1">
                    <a:lumMod val="85000"/>
                  </a:schemeClr>
                </a:solidFill>
              </a:rPr>
              <a:t>Fitch Ratings</a:t>
            </a:r>
          </a:p>
          <a:p>
            <a:r>
              <a:rPr lang="en-GB" sz="1250" dirty="0">
                <a:solidFill>
                  <a:schemeClr val="bg1">
                    <a:lumMod val="85000"/>
                  </a:schemeClr>
                </a:solidFill>
              </a:rPr>
              <a:t>Associate Analyst</a:t>
            </a:r>
          </a:p>
          <a:p>
            <a:r>
              <a:rPr lang="en-GB" sz="1250" b="1" dirty="0">
                <a:solidFill>
                  <a:schemeClr val="bg1">
                    <a:lumMod val="85000"/>
                  </a:schemeClr>
                </a:solidFill>
              </a:rPr>
              <a:t>Frontier Economics</a:t>
            </a:r>
          </a:p>
          <a:p>
            <a:r>
              <a:rPr lang="en-GB" sz="1250" dirty="0">
                <a:solidFill>
                  <a:schemeClr val="bg1">
                    <a:lumMod val="85000"/>
                  </a:schemeClr>
                </a:solidFill>
              </a:rPr>
              <a:t>Economic Consultant</a:t>
            </a:r>
          </a:p>
          <a:p>
            <a:r>
              <a:rPr lang="en-GB" sz="1250" b="1" dirty="0">
                <a:solidFill>
                  <a:schemeClr val="bg1">
                    <a:lumMod val="85000"/>
                  </a:schemeClr>
                </a:solidFill>
              </a:rPr>
              <a:t>Grant Thornton</a:t>
            </a:r>
          </a:p>
          <a:p>
            <a:r>
              <a:rPr lang="en-GB" sz="1250" dirty="0">
                <a:solidFill>
                  <a:schemeClr val="bg1">
                    <a:lumMod val="85000"/>
                  </a:schemeClr>
                </a:solidFill>
              </a:rPr>
              <a:t>Advisory Associate </a:t>
            </a:r>
          </a:p>
          <a:p>
            <a:r>
              <a:rPr lang="en-GB" sz="1250" b="1" dirty="0" err="1">
                <a:solidFill>
                  <a:schemeClr val="bg1">
                    <a:lumMod val="85000"/>
                  </a:schemeClr>
                </a:solidFill>
              </a:rPr>
              <a:t>Handelsbanken</a:t>
            </a:r>
            <a:endParaRPr lang="en-GB" sz="1250" b="1" dirty="0">
              <a:solidFill>
                <a:schemeClr val="bg1">
                  <a:lumMod val="85000"/>
                </a:schemeClr>
              </a:solidFill>
            </a:endParaRPr>
          </a:p>
          <a:p>
            <a:r>
              <a:rPr lang="en-GB" sz="1250" dirty="0">
                <a:solidFill>
                  <a:schemeClr val="bg1">
                    <a:lumMod val="85000"/>
                  </a:schemeClr>
                </a:solidFill>
              </a:rPr>
              <a:t>Account Manager Support  </a:t>
            </a:r>
          </a:p>
          <a:p>
            <a:r>
              <a:rPr lang="en-GB" sz="1250" b="1" dirty="0"/>
              <a:t>HMRC</a:t>
            </a:r>
          </a:p>
          <a:p>
            <a:r>
              <a:rPr lang="en-GB" sz="1250" dirty="0"/>
              <a:t>VAT Tax Specialist</a:t>
            </a:r>
          </a:p>
          <a:p>
            <a:r>
              <a:rPr lang="en-GB" sz="1250" b="1" dirty="0"/>
              <a:t>HM Treasury </a:t>
            </a:r>
          </a:p>
          <a:p>
            <a:r>
              <a:rPr lang="en-GB" sz="1250" dirty="0"/>
              <a:t>Assistant Economist</a:t>
            </a:r>
          </a:p>
          <a:p>
            <a:r>
              <a:rPr lang="en-GB" sz="1250" b="1" dirty="0">
                <a:solidFill>
                  <a:schemeClr val="bg1">
                    <a:lumMod val="85000"/>
                  </a:schemeClr>
                </a:solidFill>
              </a:rPr>
              <a:t>HSBC</a:t>
            </a:r>
            <a:endParaRPr lang="en-GB" sz="1250" dirty="0">
              <a:solidFill>
                <a:schemeClr val="bg1">
                  <a:lumMod val="85000"/>
                </a:schemeClr>
              </a:solidFill>
            </a:endParaRPr>
          </a:p>
          <a:p>
            <a:r>
              <a:rPr lang="en-GB" sz="1250" dirty="0">
                <a:solidFill>
                  <a:schemeClr val="bg1">
                    <a:lumMod val="85000"/>
                  </a:schemeClr>
                </a:solidFill>
              </a:rPr>
              <a:t>Private Bank Settlement Officer</a:t>
            </a:r>
          </a:p>
          <a:p>
            <a:r>
              <a:rPr lang="en-GB" sz="1250" b="1" dirty="0">
                <a:solidFill>
                  <a:schemeClr val="bg1">
                    <a:lumMod val="85000"/>
                  </a:schemeClr>
                </a:solidFill>
              </a:rPr>
              <a:t>IG</a:t>
            </a:r>
          </a:p>
          <a:p>
            <a:r>
              <a:rPr lang="en-GB" sz="1250" dirty="0">
                <a:solidFill>
                  <a:schemeClr val="bg1">
                    <a:lumMod val="85000"/>
                  </a:schemeClr>
                </a:solidFill>
              </a:rPr>
              <a:t>Trader</a:t>
            </a:r>
          </a:p>
          <a:p>
            <a:r>
              <a:rPr lang="en-GB" sz="1250" b="1" dirty="0">
                <a:solidFill>
                  <a:schemeClr val="bg1">
                    <a:lumMod val="85000"/>
                  </a:schemeClr>
                </a:solidFill>
              </a:rPr>
              <a:t>KPMG</a:t>
            </a:r>
          </a:p>
          <a:p>
            <a:r>
              <a:rPr lang="en-GB" sz="1250" dirty="0">
                <a:solidFill>
                  <a:schemeClr val="bg1">
                    <a:lumMod val="85000"/>
                  </a:schemeClr>
                </a:solidFill>
              </a:rPr>
              <a:t>Chartered Accountant Trainee</a:t>
            </a:r>
          </a:p>
          <a:p>
            <a:r>
              <a:rPr lang="en-GB" sz="1250" b="1" dirty="0" err="1">
                <a:solidFill>
                  <a:schemeClr val="bg1">
                    <a:lumMod val="85000"/>
                  </a:schemeClr>
                </a:solidFill>
              </a:rPr>
              <a:t>Merkle</a:t>
            </a:r>
            <a:r>
              <a:rPr lang="en-GB" sz="1250" b="1" dirty="0">
                <a:solidFill>
                  <a:schemeClr val="bg1">
                    <a:lumMod val="85000"/>
                  </a:schemeClr>
                </a:solidFill>
              </a:rPr>
              <a:t> Group Inc.</a:t>
            </a:r>
          </a:p>
          <a:p>
            <a:r>
              <a:rPr lang="en-GB" sz="1250" dirty="0">
                <a:solidFill>
                  <a:schemeClr val="bg1">
                    <a:lumMod val="85000"/>
                  </a:schemeClr>
                </a:solidFill>
              </a:rPr>
              <a:t>Digital Data Analyst</a:t>
            </a:r>
          </a:p>
          <a:p>
            <a:r>
              <a:rPr lang="en-GB" sz="1250" b="1" dirty="0">
                <a:solidFill>
                  <a:schemeClr val="bg1">
                    <a:lumMod val="85000"/>
                  </a:schemeClr>
                </a:solidFill>
              </a:rPr>
              <a:t>Morgan Stanley</a:t>
            </a:r>
            <a:endParaRPr lang="en-GB" sz="1250" dirty="0">
              <a:solidFill>
                <a:schemeClr val="bg1">
                  <a:lumMod val="85000"/>
                </a:schemeClr>
              </a:solidFill>
            </a:endParaRPr>
          </a:p>
          <a:p>
            <a:r>
              <a:rPr lang="en-GB" sz="1250" dirty="0">
                <a:solidFill>
                  <a:schemeClr val="bg1">
                    <a:lumMod val="85000"/>
                  </a:schemeClr>
                </a:solidFill>
              </a:rPr>
              <a:t>Sales &amp; Distribution Analyst </a:t>
            </a:r>
          </a:p>
          <a:p>
            <a:r>
              <a:rPr lang="en-GB" sz="1250" b="1" dirty="0">
                <a:solidFill>
                  <a:schemeClr val="bg1">
                    <a:lumMod val="85000"/>
                  </a:schemeClr>
                </a:solidFill>
              </a:rPr>
              <a:t>MBU Capital</a:t>
            </a:r>
          </a:p>
          <a:p>
            <a:r>
              <a:rPr lang="en-GB" sz="1250" dirty="0">
                <a:solidFill>
                  <a:schemeClr val="bg1">
                    <a:lumMod val="85000"/>
                  </a:schemeClr>
                </a:solidFill>
              </a:rPr>
              <a:t>Investment Banker</a:t>
            </a:r>
          </a:p>
          <a:p>
            <a:r>
              <a:rPr lang="en-GB" sz="1250" b="1" dirty="0"/>
              <a:t>Office of National Statistics</a:t>
            </a:r>
            <a:endParaRPr lang="en-GB" sz="1250" dirty="0"/>
          </a:p>
          <a:p>
            <a:r>
              <a:rPr lang="en-GB" sz="1250" dirty="0"/>
              <a:t>Assistant Economist</a:t>
            </a:r>
          </a:p>
          <a:p>
            <a:r>
              <a:rPr lang="en-GB" sz="1250" b="1" dirty="0" err="1"/>
              <a:t>OfCom</a:t>
            </a:r>
            <a:endParaRPr lang="en-GB" sz="1250" b="1" dirty="0"/>
          </a:p>
          <a:p>
            <a:r>
              <a:rPr lang="en-GB" sz="1250" dirty="0"/>
              <a:t>Economics Advisor</a:t>
            </a:r>
          </a:p>
          <a:p>
            <a:r>
              <a:rPr lang="en-GB" sz="1250" b="1" dirty="0" err="1"/>
              <a:t>OfWat</a:t>
            </a:r>
            <a:endParaRPr lang="en-GB" sz="1250" b="1" dirty="0"/>
          </a:p>
          <a:p>
            <a:r>
              <a:rPr lang="en-GB" sz="1250" dirty="0"/>
              <a:t>Associate Analyst</a:t>
            </a:r>
          </a:p>
          <a:p>
            <a:r>
              <a:rPr lang="en-GB" sz="1250" b="1" dirty="0">
                <a:solidFill>
                  <a:schemeClr val="bg1">
                    <a:lumMod val="85000"/>
                  </a:schemeClr>
                </a:solidFill>
              </a:rPr>
              <a:t>PwC</a:t>
            </a:r>
            <a:endParaRPr lang="en-GB" sz="1250" dirty="0">
              <a:solidFill>
                <a:schemeClr val="bg1">
                  <a:lumMod val="85000"/>
                </a:schemeClr>
              </a:solidFill>
            </a:endParaRPr>
          </a:p>
          <a:p>
            <a:r>
              <a:rPr lang="en-GB" sz="1250" dirty="0">
                <a:solidFill>
                  <a:schemeClr val="bg1">
                    <a:lumMod val="85000"/>
                  </a:schemeClr>
                </a:solidFill>
              </a:rPr>
              <a:t>Data Analyst</a:t>
            </a:r>
          </a:p>
          <a:p>
            <a:r>
              <a:rPr lang="en-GB" sz="1250" b="1" dirty="0">
                <a:solidFill>
                  <a:schemeClr val="bg1">
                    <a:lumMod val="85000"/>
                  </a:schemeClr>
                </a:solidFill>
              </a:rPr>
              <a:t>Price Bailey</a:t>
            </a:r>
          </a:p>
          <a:p>
            <a:r>
              <a:rPr lang="en-GB" sz="1250" dirty="0">
                <a:solidFill>
                  <a:schemeClr val="bg1">
                    <a:lumMod val="85000"/>
                  </a:schemeClr>
                </a:solidFill>
              </a:rPr>
              <a:t>Trainee Accountant</a:t>
            </a:r>
          </a:p>
          <a:p>
            <a:r>
              <a:rPr lang="en-GB" sz="1250" b="1" dirty="0">
                <a:solidFill>
                  <a:schemeClr val="bg1">
                    <a:lumMod val="85000"/>
                  </a:schemeClr>
                </a:solidFill>
              </a:rPr>
              <a:t>RBS</a:t>
            </a:r>
          </a:p>
          <a:p>
            <a:r>
              <a:rPr lang="en-GB" sz="1250" dirty="0">
                <a:solidFill>
                  <a:schemeClr val="bg1">
                    <a:lumMod val="85000"/>
                  </a:schemeClr>
                </a:solidFill>
              </a:rPr>
              <a:t>Graduate Financial Analyst</a:t>
            </a:r>
          </a:p>
          <a:p>
            <a:r>
              <a:rPr lang="en-GB" sz="1250" b="1" dirty="0">
                <a:solidFill>
                  <a:schemeClr val="bg1">
                    <a:lumMod val="85000"/>
                  </a:schemeClr>
                </a:solidFill>
              </a:rPr>
              <a:t>RSM</a:t>
            </a:r>
          </a:p>
          <a:p>
            <a:r>
              <a:rPr lang="en-GB" sz="1250" dirty="0">
                <a:solidFill>
                  <a:schemeClr val="bg1">
                    <a:lumMod val="85000"/>
                  </a:schemeClr>
                </a:solidFill>
              </a:rPr>
              <a:t>Chartered Accountant</a:t>
            </a:r>
          </a:p>
          <a:p>
            <a:r>
              <a:rPr lang="en-GB" sz="1250" b="1" dirty="0">
                <a:solidFill>
                  <a:schemeClr val="bg1">
                    <a:lumMod val="85000"/>
                  </a:schemeClr>
                </a:solidFill>
              </a:rPr>
              <a:t>Santander</a:t>
            </a:r>
            <a:endParaRPr lang="en-GB" sz="1250" dirty="0">
              <a:solidFill>
                <a:schemeClr val="bg1">
                  <a:lumMod val="85000"/>
                </a:schemeClr>
              </a:solidFill>
            </a:endParaRPr>
          </a:p>
          <a:p>
            <a:r>
              <a:rPr lang="en-GB" sz="1250" dirty="0">
                <a:solidFill>
                  <a:schemeClr val="bg1">
                    <a:lumMod val="85000"/>
                  </a:schemeClr>
                </a:solidFill>
              </a:rPr>
              <a:t>Investment Banking Analyst</a:t>
            </a:r>
          </a:p>
          <a:p>
            <a:r>
              <a:rPr lang="en-GB" sz="1250" b="1" dirty="0">
                <a:solidFill>
                  <a:schemeClr val="bg1">
                    <a:lumMod val="85000"/>
                  </a:schemeClr>
                </a:solidFill>
              </a:rPr>
              <a:t>Sky</a:t>
            </a:r>
          </a:p>
          <a:p>
            <a:r>
              <a:rPr lang="en-GB" sz="1250" dirty="0">
                <a:solidFill>
                  <a:schemeClr val="bg1">
                    <a:lumMod val="85000"/>
                  </a:schemeClr>
                </a:solidFill>
              </a:rPr>
              <a:t>Econometrician</a:t>
            </a:r>
          </a:p>
          <a:p>
            <a:r>
              <a:rPr lang="en-GB" sz="1250" b="1" dirty="0">
                <a:solidFill>
                  <a:schemeClr val="bg1">
                    <a:lumMod val="85000"/>
                  </a:schemeClr>
                </a:solidFill>
              </a:rPr>
              <a:t>Uber</a:t>
            </a:r>
          </a:p>
          <a:p>
            <a:r>
              <a:rPr lang="en-GB" sz="1250" dirty="0">
                <a:solidFill>
                  <a:schemeClr val="bg1">
                    <a:lumMod val="85000"/>
                  </a:schemeClr>
                </a:solidFill>
              </a:rPr>
              <a:t>Head of Low Cost Products</a:t>
            </a:r>
          </a:p>
        </p:txBody>
      </p:sp>
    </p:spTree>
    <p:extLst>
      <p:ext uri="{BB962C8B-B14F-4D97-AF65-F5344CB8AC3E}">
        <p14:creationId xmlns:p14="http://schemas.microsoft.com/office/powerpoint/2010/main" val="43104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39764" y="-46591"/>
            <a:ext cx="11127847" cy="1065276"/>
          </a:xfrm>
        </p:spPr>
        <p:txBody>
          <a:bodyPr/>
          <a:lstStyle/>
          <a:p>
            <a:r>
              <a:rPr lang="en-GB" dirty="0">
                <a:solidFill>
                  <a:srgbClr val="FA990A"/>
                </a:solidFill>
              </a:rPr>
              <a:t>BANKING, INVESTMENT &amp; FINANCE</a:t>
            </a:r>
          </a:p>
        </p:txBody>
      </p:sp>
      <p:sp>
        <p:nvSpPr>
          <p:cNvPr id="3" name="Text Placeholder 2"/>
          <p:cNvSpPr>
            <a:spLocks noGrp="1"/>
          </p:cNvSpPr>
          <p:nvPr>
            <p:ph type="body" sz="quarter" idx="12"/>
          </p:nvPr>
        </p:nvSpPr>
        <p:spPr>
          <a:xfrm>
            <a:off x="539764" y="1242257"/>
            <a:ext cx="11195036" cy="5796718"/>
          </a:xfrm>
        </p:spPr>
        <p:txBody>
          <a:bodyPr numCol="4" spcCol="0"/>
          <a:lstStyle/>
          <a:p>
            <a:r>
              <a:rPr lang="en-GB" sz="1250" b="1" dirty="0">
                <a:solidFill>
                  <a:schemeClr val="bg1">
                    <a:lumMod val="85000"/>
                  </a:schemeClr>
                </a:solidFill>
              </a:rPr>
              <a:t>2MC</a:t>
            </a:r>
          </a:p>
          <a:p>
            <a:r>
              <a:rPr lang="en-GB" sz="1250" dirty="0">
                <a:solidFill>
                  <a:schemeClr val="bg1">
                    <a:lumMod val="85000"/>
                  </a:schemeClr>
                </a:solidFill>
              </a:rPr>
              <a:t>Risk &amp; Compliance Consultant</a:t>
            </a:r>
          </a:p>
          <a:p>
            <a:r>
              <a:rPr lang="en-GB" sz="1250" b="1" dirty="0">
                <a:solidFill>
                  <a:schemeClr val="bg1">
                    <a:lumMod val="85000"/>
                  </a:schemeClr>
                </a:solidFill>
              </a:rPr>
              <a:t>Amazon</a:t>
            </a:r>
          </a:p>
          <a:p>
            <a:r>
              <a:rPr lang="en-GB" sz="1250" dirty="0">
                <a:solidFill>
                  <a:schemeClr val="bg1">
                    <a:lumMod val="85000"/>
                  </a:schemeClr>
                </a:solidFill>
              </a:rPr>
              <a:t>Regional Manager</a:t>
            </a:r>
          </a:p>
          <a:p>
            <a:r>
              <a:rPr lang="en-GB" sz="1250" b="1" dirty="0">
                <a:solidFill>
                  <a:schemeClr val="bg1">
                    <a:lumMod val="85000"/>
                  </a:schemeClr>
                </a:solidFill>
              </a:rPr>
              <a:t>Aon</a:t>
            </a:r>
          </a:p>
          <a:p>
            <a:r>
              <a:rPr lang="en-GB" sz="1250" dirty="0">
                <a:solidFill>
                  <a:schemeClr val="bg1">
                    <a:lumMod val="85000"/>
                  </a:schemeClr>
                </a:solidFill>
              </a:rPr>
              <a:t>Business Performance Consultant</a:t>
            </a:r>
          </a:p>
          <a:p>
            <a:r>
              <a:rPr lang="en-GB" sz="1250" b="1" dirty="0"/>
              <a:t>Barclays</a:t>
            </a:r>
            <a:endParaRPr lang="en-GB" sz="1250" dirty="0"/>
          </a:p>
          <a:p>
            <a:r>
              <a:rPr lang="en-GB" sz="1250" dirty="0"/>
              <a:t>Compliance Analyst </a:t>
            </a:r>
          </a:p>
          <a:p>
            <a:r>
              <a:rPr lang="en-GB" sz="1250" b="1" dirty="0">
                <a:solidFill>
                  <a:schemeClr val="bg1">
                    <a:lumMod val="85000"/>
                  </a:schemeClr>
                </a:solidFill>
              </a:rPr>
              <a:t>BDO</a:t>
            </a:r>
          </a:p>
          <a:p>
            <a:r>
              <a:rPr lang="en-GB" sz="1250" dirty="0">
                <a:solidFill>
                  <a:schemeClr val="bg1">
                    <a:lumMod val="85000"/>
                  </a:schemeClr>
                </a:solidFill>
              </a:rPr>
              <a:t>Senior Associate Tax</a:t>
            </a:r>
          </a:p>
          <a:p>
            <a:r>
              <a:rPr lang="en-GB" sz="1250" b="1" dirty="0"/>
              <a:t>BNP Paribas</a:t>
            </a:r>
          </a:p>
          <a:p>
            <a:r>
              <a:rPr lang="en-GB" sz="1250" dirty="0"/>
              <a:t>Securitisation Analyst</a:t>
            </a:r>
          </a:p>
          <a:p>
            <a:r>
              <a:rPr lang="en-GB" sz="1250" b="1" dirty="0" err="1">
                <a:solidFill>
                  <a:schemeClr val="bg1">
                    <a:lumMod val="85000"/>
                  </a:schemeClr>
                </a:solidFill>
              </a:rPr>
              <a:t>Capco</a:t>
            </a:r>
            <a:endParaRPr lang="en-GB" sz="1250" dirty="0">
              <a:solidFill>
                <a:schemeClr val="bg1">
                  <a:lumMod val="85000"/>
                </a:schemeClr>
              </a:solidFill>
            </a:endParaRPr>
          </a:p>
          <a:p>
            <a:r>
              <a:rPr lang="en-GB" sz="1250" dirty="0">
                <a:solidFill>
                  <a:schemeClr val="bg1">
                    <a:lumMod val="85000"/>
                  </a:schemeClr>
                </a:solidFill>
              </a:rPr>
              <a:t>Associate Consultant</a:t>
            </a:r>
          </a:p>
          <a:p>
            <a:r>
              <a:rPr lang="en-GB" sz="1250" b="1" dirty="0">
                <a:solidFill>
                  <a:schemeClr val="bg1">
                    <a:lumMod val="85000"/>
                  </a:schemeClr>
                </a:solidFill>
              </a:rPr>
              <a:t>Charles Rivers Associates</a:t>
            </a:r>
          </a:p>
          <a:p>
            <a:r>
              <a:rPr lang="en-GB" sz="1250" dirty="0">
                <a:solidFill>
                  <a:schemeClr val="bg1">
                    <a:lumMod val="85000"/>
                  </a:schemeClr>
                </a:solidFill>
              </a:rPr>
              <a:t>Associate</a:t>
            </a:r>
          </a:p>
          <a:p>
            <a:r>
              <a:rPr lang="en-GB" sz="1250" b="1" dirty="0">
                <a:solidFill>
                  <a:schemeClr val="bg1">
                    <a:lumMod val="85000"/>
                  </a:schemeClr>
                </a:solidFill>
              </a:rPr>
              <a:t>Competition and Markets Authority</a:t>
            </a:r>
          </a:p>
          <a:p>
            <a:r>
              <a:rPr lang="en-GB" sz="1250" dirty="0">
                <a:solidFill>
                  <a:schemeClr val="bg1">
                    <a:lumMod val="85000"/>
                  </a:schemeClr>
                </a:solidFill>
              </a:rPr>
              <a:t>Economics Adviser</a:t>
            </a:r>
          </a:p>
          <a:p>
            <a:endParaRPr lang="en-GB" sz="1250" b="1" dirty="0">
              <a:solidFill>
                <a:schemeClr val="bg1">
                  <a:lumMod val="85000"/>
                </a:schemeClr>
              </a:solidFill>
            </a:endParaRPr>
          </a:p>
          <a:p>
            <a:r>
              <a:rPr lang="en-GB" sz="1250" b="1" dirty="0">
                <a:solidFill>
                  <a:schemeClr val="bg1">
                    <a:lumMod val="85000"/>
                  </a:schemeClr>
                </a:solidFill>
              </a:rPr>
              <a:t>Crowe UK</a:t>
            </a:r>
          </a:p>
          <a:p>
            <a:r>
              <a:rPr lang="en-GB" sz="1250" dirty="0">
                <a:solidFill>
                  <a:schemeClr val="bg1">
                    <a:lumMod val="85000"/>
                  </a:schemeClr>
                </a:solidFill>
              </a:rPr>
              <a:t>Accountant</a:t>
            </a:r>
          </a:p>
          <a:p>
            <a:r>
              <a:rPr lang="en-GB" sz="1250" b="1" dirty="0">
                <a:solidFill>
                  <a:schemeClr val="bg1">
                    <a:lumMod val="85000"/>
                  </a:schemeClr>
                </a:solidFill>
              </a:rPr>
              <a:t>Deloitte</a:t>
            </a:r>
            <a:endParaRPr lang="en-GB" sz="1250" dirty="0">
              <a:solidFill>
                <a:schemeClr val="bg1">
                  <a:lumMod val="85000"/>
                </a:schemeClr>
              </a:solidFill>
            </a:endParaRPr>
          </a:p>
          <a:p>
            <a:r>
              <a:rPr lang="en-GB" sz="1250" dirty="0">
                <a:solidFill>
                  <a:schemeClr val="bg1">
                    <a:lumMod val="85000"/>
                  </a:schemeClr>
                </a:solidFill>
              </a:rPr>
              <a:t>Audit Associate</a:t>
            </a:r>
          </a:p>
          <a:p>
            <a:r>
              <a:rPr lang="en-GB" sz="1250" b="1" dirty="0">
                <a:solidFill>
                  <a:schemeClr val="bg1">
                    <a:lumMod val="85000"/>
                  </a:schemeClr>
                </a:solidFill>
              </a:rPr>
              <a:t>Department for Business Energy &amp; Industrial Strategy</a:t>
            </a:r>
            <a:endParaRPr lang="en-GB" sz="1250" dirty="0">
              <a:solidFill>
                <a:schemeClr val="bg1">
                  <a:lumMod val="85000"/>
                </a:schemeClr>
              </a:solidFill>
            </a:endParaRPr>
          </a:p>
          <a:p>
            <a:r>
              <a:rPr lang="en-GB" sz="1250" dirty="0">
                <a:solidFill>
                  <a:schemeClr val="bg1">
                    <a:lumMod val="85000"/>
                  </a:schemeClr>
                </a:solidFill>
              </a:rPr>
              <a:t>Policy Advisor</a:t>
            </a:r>
          </a:p>
          <a:p>
            <a:r>
              <a:rPr lang="en-GB" sz="1250" b="1" dirty="0">
                <a:solidFill>
                  <a:schemeClr val="bg1">
                    <a:lumMod val="85000"/>
                  </a:schemeClr>
                </a:solidFill>
              </a:rPr>
              <a:t>Department for International Development</a:t>
            </a:r>
          </a:p>
          <a:p>
            <a:r>
              <a:rPr lang="en-GB" sz="1250" dirty="0">
                <a:solidFill>
                  <a:schemeClr val="bg1">
                    <a:lumMod val="85000"/>
                  </a:schemeClr>
                </a:solidFill>
              </a:rPr>
              <a:t>Graduate Economists</a:t>
            </a:r>
          </a:p>
          <a:p>
            <a:r>
              <a:rPr lang="en-GB" sz="1250" b="1" dirty="0">
                <a:solidFill>
                  <a:schemeClr val="bg1">
                    <a:lumMod val="85000"/>
                  </a:schemeClr>
                </a:solidFill>
              </a:rPr>
              <a:t>Ernst &amp; Young</a:t>
            </a:r>
            <a:endParaRPr lang="en-GB" sz="1250" dirty="0">
              <a:solidFill>
                <a:schemeClr val="bg1">
                  <a:lumMod val="85000"/>
                </a:schemeClr>
              </a:solidFill>
            </a:endParaRPr>
          </a:p>
          <a:p>
            <a:r>
              <a:rPr lang="en-GB" sz="1250" dirty="0">
                <a:solidFill>
                  <a:schemeClr val="bg1">
                    <a:lumMod val="85000"/>
                  </a:schemeClr>
                </a:solidFill>
              </a:rPr>
              <a:t>Strategy Consultant </a:t>
            </a:r>
          </a:p>
          <a:p>
            <a:r>
              <a:rPr lang="en-GB" sz="1250" b="1" dirty="0">
                <a:solidFill>
                  <a:schemeClr val="bg1">
                    <a:lumMod val="85000"/>
                  </a:schemeClr>
                </a:solidFill>
              </a:rPr>
              <a:t>FDM Group</a:t>
            </a:r>
          </a:p>
          <a:p>
            <a:r>
              <a:rPr lang="en-GB" sz="1250" dirty="0">
                <a:solidFill>
                  <a:schemeClr val="bg1">
                    <a:lumMod val="85000"/>
                  </a:schemeClr>
                </a:solidFill>
              </a:rPr>
              <a:t>Data Analyst</a:t>
            </a:r>
          </a:p>
          <a:p>
            <a:r>
              <a:rPr lang="en-GB" sz="1250" b="1" dirty="0">
                <a:solidFill>
                  <a:schemeClr val="bg1">
                    <a:lumMod val="85000"/>
                  </a:schemeClr>
                </a:solidFill>
              </a:rPr>
              <a:t>Fitch Ratings</a:t>
            </a:r>
          </a:p>
          <a:p>
            <a:r>
              <a:rPr lang="en-GB" sz="1250" dirty="0">
                <a:solidFill>
                  <a:schemeClr val="bg1">
                    <a:lumMod val="85000"/>
                  </a:schemeClr>
                </a:solidFill>
              </a:rPr>
              <a:t>Associate Analyst</a:t>
            </a:r>
          </a:p>
          <a:p>
            <a:r>
              <a:rPr lang="en-GB" sz="1250" b="1" dirty="0">
                <a:solidFill>
                  <a:schemeClr val="bg1">
                    <a:lumMod val="85000"/>
                  </a:schemeClr>
                </a:solidFill>
              </a:rPr>
              <a:t>Frontier Economics</a:t>
            </a:r>
          </a:p>
          <a:p>
            <a:r>
              <a:rPr lang="en-GB" sz="1250" dirty="0">
                <a:solidFill>
                  <a:schemeClr val="bg1">
                    <a:lumMod val="85000"/>
                  </a:schemeClr>
                </a:solidFill>
              </a:rPr>
              <a:t>Economic Consultant</a:t>
            </a:r>
          </a:p>
          <a:p>
            <a:r>
              <a:rPr lang="en-GB" sz="1250" b="1" dirty="0">
                <a:solidFill>
                  <a:schemeClr val="bg1">
                    <a:lumMod val="85000"/>
                  </a:schemeClr>
                </a:solidFill>
              </a:rPr>
              <a:t>Grant Thornton</a:t>
            </a:r>
          </a:p>
          <a:p>
            <a:r>
              <a:rPr lang="en-GB" sz="1250" dirty="0">
                <a:solidFill>
                  <a:schemeClr val="bg1">
                    <a:lumMod val="85000"/>
                  </a:schemeClr>
                </a:solidFill>
              </a:rPr>
              <a:t>Advisory Associate</a:t>
            </a:r>
            <a:r>
              <a:rPr lang="en-GB" sz="1250" dirty="0">
                <a:solidFill>
                  <a:schemeClr val="bg1">
                    <a:lumMod val="75000"/>
                  </a:schemeClr>
                </a:solidFill>
              </a:rPr>
              <a:t> </a:t>
            </a:r>
          </a:p>
          <a:p>
            <a:r>
              <a:rPr lang="en-GB" sz="1250" b="1" dirty="0" err="1"/>
              <a:t>Handelsbanken</a:t>
            </a:r>
            <a:endParaRPr lang="en-GB" sz="1250" b="1" dirty="0"/>
          </a:p>
          <a:p>
            <a:r>
              <a:rPr lang="en-GB" sz="1250" dirty="0"/>
              <a:t>Account Manager Support  </a:t>
            </a:r>
          </a:p>
          <a:p>
            <a:r>
              <a:rPr lang="en-GB" sz="1250" b="1" dirty="0">
                <a:solidFill>
                  <a:schemeClr val="bg1">
                    <a:lumMod val="85000"/>
                  </a:schemeClr>
                </a:solidFill>
              </a:rPr>
              <a:t>HMRC</a:t>
            </a:r>
          </a:p>
          <a:p>
            <a:r>
              <a:rPr lang="en-GB" sz="1250" dirty="0">
                <a:solidFill>
                  <a:schemeClr val="bg1">
                    <a:lumMod val="85000"/>
                  </a:schemeClr>
                </a:solidFill>
              </a:rPr>
              <a:t>VAT Tax Specialist</a:t>
            </a:r>
          </a:p>
          <a:p>
            <a:r>
              <a:rPr lang="en-GB" sz="1250" b="1" dirty="0">
                <a:solidFill>
                  <a:schemeClr val="bg1">
                    <a:lumMod val="85000"/>
                  </a:schemeClr>
                </a:solidFill>
              </a:rPr>
              <a:t>HM Treasury </a:t>
            </a:r>
          </a:p>
          <a:p>
            <a:r>
              <a:rPr lang="en-GB" sz="1250" dirty="0">
                <a:solidFill>
                  <a:schemeClr val="bg1">
                    <a:lumMod val="85000"/>
                  </a:schemeClr>
                </a:solidFill>
              </a:rPr>
              <a:t>Assistant Economist</a:t>
            </a:r>
          </a:p>
          <a:p>
            <a:r>
              <a:rPr lang="en-GB" sz="1250" b="1" dirty="0"/>
              <a:t>HSBC</a:t>
            </a:r>
            <a:endParaRPr lang="en-GB" sz="1250" dirty="0"/>
          </a:p>
          <a:p>
            <a:r>
              <a:rPr lang="en-GB" sz="1250" dirty="0"/>
              <a:t>Private Bank Settlement Officer</a:t>
            </a:r>
          </a:p>
          <a:p>
            <a:r>
              <a:rPr lang="en-GB" sz="1250" b="1" dirty="0"/>
              <a:t>IG</a:t>
            </a:r>
          </a:p>
          <a:p>
            <a:r>
              <a:rPr lang="en-GB" sz="1250" dirty="0"/>
              <a:t>Trader</a:t>
            </a:r>
          </a:p>
          <a:p>
            <a:r>
              <a:rPr lang="en-GB" sz="1250" b="1" dirty="0">
                <a:solidFill>
                  <a:schemeClr val="bg1">
                    <a:lumMod val="85000"/>
                  </a:schemeClr>
                </a:solidFill>
              </a:rPr>
              <a:t>KPMG</a:t>
            </a:r>
          </a:p>
          <a:p>
            <a:r>
              <a:rPr lang="en-GB" sz="1250" dirty="0">
                <a:solidFill>
                  <a:schemeClr val="bg1">
                    <a:lumMod val="85000"/>
                  </a:schemeClr>
                </a:solidFill>
              </a:rPr>
              <a:t>Chartered Accountant Trainee</a:t>
            </a:r>
          </a:p>
          <a:p>
            <a:r>
              <a:rPr lang="en-GB" sz="1250" b="1" dirty="0" err="1">
                <a:solidFill>
                  <a:schemeClr val="bg1">
                    <a:lumMod val="85000"/>
                  </a:schemeClr>
                </a:solidFill>
              </a:rPr>
              <a:t>Merkle</a:t>
            </a:r>
            <a:r>
              <a:rPr lang="en-GB" sz="1250" b="1" dirty="0">
                <a:solidFill>
                  <a:schemeClr val="bg1">
                    <a:lumMod val="85000"/>
                  </a:schemeClr>
                </a:solidFill>
              </a:rPr>
              <a:t> Group Inc.</a:t>
            </a:r>
          </a:p>
          <a:p>
            <a:r>
              <a:rPr lang="en-GB" sz="1250" dirty="0">
                <a:solidFill>
                  <a:schemeClr val="bg1">
                    <a:lumMod val="85000"/>
                  </a:schemeClr>
                </a:solidFill>
              </a:rPr>
              <a:t>Digital Data Analyst</a:t>
            </a:r>
          </a:p>
          <a:p>
            <a:r>
              <a:rPr lang="en-GB" sz="1250" b="1" dirty="0"/>
              <a:t>Morgan Stanley</a:t>
            </a:r>
            <a:endParaRPr lang="en-GB" sz="1250" dirty="0"/>
          </a:p>
          <a:p>
            <a:r>
              <a:rPr lang="en-GB" sz="1250" dirty="0"/>
              <a:t>Sales &amp; Distribution Analyst </a:t>
            </a:r>
          </a:p>
          <a:p>
            <a:r>
              <a:rPr lang="en-GB" sz="1250" b="1" dirty="0"/>
              <a:t>MBU Capital</a:t>
            </a:r>
          </a:p>
          <a:p>
            <a:r>
              <a:rPr lang="en-GB" sz="1250" dirty="0"/>
              <a:t>Investment Banker</a:t>
            </a:r>
          </a:p>
          <a:p>
            <a:r>
              <a:rPr lang="en-GB" sz="1250" b="1" dirty="0">
                <a:solidFill>
                  <a:schemeClr val="bg1">
                    <a:lumMod val="85000"/>
                  </a:schemeClr>
                </a:solidFill>
              </a:rPr>
              <a:t>Office of National Statistics</a:t>
            </a:r>
            <a:endParaRPr lang="en-GB" sz="1250" dirty="0">
              <a:solidFill>
                <a:schemeClr val="bg1">
                  <a:lumMod val="85000"/>
                </a:schemeClr>
              </a:solidFill>
            </a:endParaRPr>
          </a:p>
          <a:p>
            <a:r>
              <a:rPr lang="en-GB" sz="1250" dirty="0">
                <a:solidFill>
                  <a:schemeClr val="bg1">
                    <a:lumMod val="85000"/>
                  </a:schemeClr>
                </a:solidFill>
              </a:rPr>
              <a:t>Assistant Economist</a:t>
            </a:r>
          </a:p>
          <a:p>
            <a:r>
              <a:rPr lang="en-GB" sz="1250" b="1" dirty="0" err="1">
                <a:solidFill>
                  <a:schemeClr val="bg1">
                    <a:lumMod val="85000"/>
                  </a:schemeClr>
                </a:solidFill>
              </a:rPr>
              <a:t>OfCom</a:t>
            </a:r>
            <a:endParaRPr lang="en-GB" sz="1250" b="1" dirty="0">
              <a:solidFill>
                <a:schemeClr val="bg1">
                  <a:lumMod val="85000"/>
                </a:schemeClr>
              </a:solidFill>
            </a:endParaRPr>
          </a:p>
          <a:p>
            <a:r>
              <a:rPr lang="en-GB" sz="1250" dirty="0">
                <a:solidFill>
                  <a:schemeClr val="bg1">
                    <a:lumMod val="85000"/>
                  </a:schemeClr>
                </a:solidFill>
              </a:rPr>
              <a:t>Economics Advisor</a:t>
            </a:r>
          </a:p>
          <a:p>
            <a:r>
              <a:rPr lang="en-GB" sz="1250" b="1" dirty="0" err="1">
                <a:solidFill>
                  <a:schemeClr val="bg1">
                    <a:lumMod val="85000"/>
                  </a:schemeClr>
                </a:solidFill>
              </a:rPr>
              <a:t>OfWat</a:t>
            </a:r>
            <a:endParaRPr lang="en-GB" sz="1250" b="1" dirty="0">
              <a:solidFill>
                <a:schemeClr val="bg1">
                  <a:lumMod val="85000"/>
                </a:schemeClr>
              </a:solidFill>
            </a:endParaRPr>
          </a:p>
          <a:p>
            <a:r>
              <a:rPr lang="en-GB" sz="1250" dirty="0">
                <a:solidFill>
                  <a:schemeClr val="bg1">
                    <a:lumMod val="85000"/>
                  </a:schemeClr>
                </a:solidFill>
              </a:rPr>
              <a:t>Associate Analyst</a:t>
            </a:r>
          </a:p>
          <a:p>
            <a:r>
              <a:rPr lang="en-GB" sz="1250" b="1" dirty="0">
                <a:solidFill>
                  <a:schemeClr val="bg1">
                    <a:lumMod val="85000"/>
                  </a:schemeClr>
                </a:solidFill>
              </a:rPr>
              <a:t>PwC</a:t>
            </a:r>
            <a:endParaRPr lang="en-GB" sz="1250" dirty="0">
              <a:solidFill>
                <a:schemeClr val="bg1">
                  <a:lumMod val="85000"/>
                </a:schemeClr>
              </a:solidFill>
            </a:endParaRPr>
          </a:p>
          <a:p>
            <a:r>
              <a:rPr lang="en-GB" sz="1250" dirty="0">
                <a:solidFill>
                  <a:schemeClr val="bg1">
                    <a:lumMod val="85000"/>
                  </a:schemeClr>
                </a:solidFill>
              </a:rPr>
              <a:t>Data Analyst</a:t>
            </a:r>
          </a:p>
          <a:p>
            <a:r>
              <a:rPr lang="en-GB" sz="1250" b="1" dirty="0">
                <a:solidFill>
                  <a:schemeClr val="bg1">
                    <a:lumMod val="85000"/>
                  </a:schemeClr>
                </a:solidFill>
              </a:rPr>
              <a:t>Price Bailey</a:t>
            </a:r>
          </a:p>
          <a:p>
            <a:r>
              <a:rPr lang="en-GB" sz="1250" dirty="0">
                <a:solidFill>
                  <a:schemeClr val="bg1">
                    <a:lumMod val="85000"/>
                  </a:schemeClr>
                </a:solidFill>
              </a:rPr>
              <a:t>Trainee Accountant</a:t>
            </a:r>
          </a:p>
          <a:p>
            <a:r>
              <a:rPr lang="en-GB" sz="1250" b="1" dirty="0"/>
              <a:t>RBS</a:t>
            </a:r>
          </a:p>
          <a:p>
            <a:r>
              <a:rPr lang="en-GB" sz="1250" dirty="0"/>
              <a:t>Graduate Financial Analyst</a:t>
            </a:r>
          </a:p>
          <a:p>
            <a:r>
              <a:rPr lang="en-GB" sz="1250" b="1" dirty="0">
                <a:solidFill>
                  <a:schemeClr val="bg1">
                    <a:lumMod val="85000"/>
                  </a:schemeClr>
                </a:solidFill>
              </a:rPr>
              <a:t>RSM</a:t>
            </a:r>
          </a:p>
          <a:p>
            <a:r>
              <a:rPr lang="en-GB" sz="1250" dirty="0">
                <a:solidFill>
                  <a:schemeClr val="bg1">
                    <a:lumMod val="85000"/>
                  </a:schemeClr>
                </a:solidFill>
              </a:rPr>
              <a:t>Chartered Accountant</a:t>
            </a:r>
          </a:p>
          <a:p>
            <a:r>
              <a:rPr lang="en-GB" sz="1250" b="1" dirty="0"/>
              <a:t>Santander</a:t>
            </a:r>
            <a:endParaRPr lang="en-GB" sz="1250" dirty="0"/>
          </a:p>
          <a:p>
            <a:r>
              <a:rPr lang="en-GB" sz="1250" dirty="0"/>
              <a:t>Investment Banking Analyst</a:t>
            </a:r>
          </a:p>
          <a:p>
            <a:r>
              <a:rPr lang="en-GB" sz="1250" b="1" dirty="0">
                <a:solidFill>
                  <a:schemeClr val="bg1">
                    <a:lumMod val="85000"/>
                  </a:schemeClr>
                </a:solidFill>
              </a:rPr>
              <a:t>Sky</a:t>
            </a:r>
          </a:p>
          <a:p>
            <a:r>
              <a:rPr lang="en-GB" sz="1250" dirty="0">
                <a:solidFill>
                  <a:schemeClr val="bg1">
                    <a:lumMod val="85000"/>
                  </a:schemeClr>
                </a:solidFill>
              </a:rPr>
              <a:t>Econometrician</a:t>
            </a:r>
          </a:p>
          <a:p>
            <a:r>
              <a:rPr lang="en-GB" sz="1250" b="1" dirty="0">
                <a:solidFill>
                  <a:schemeClr val="bg1">
                    <a:lumMod val="85000"/>
                  </a:schemeClr>
                </a:solidFill>
              </a:rPr>
              <a:t>Uber</a:t>
            </a:r>
          </a:p>
          <a:p>
            <a:r>
              <a:rPr lang="en-GB" sz="1250" dirty="0">
                <a:solidFill>
                  <a:schemeClr val="bg1">
                    <a:lumMod val="85000"/>
                  </a:schemeClr>
                </a:solidFill>
              </a:rPr>
              <a:t>Head of Low Cost Products</a:t>
            </a:r>
          </a:p>
        </p:txBody>
      </p:sp>
    </p:spTree>
    <p:extLst>
      <p:ext uri="{BB962C8B-B14F-4D97-AF65-F5344CB8AC3E}">
        <p14:creationId xmlns:p14="http://schemas.microsoft.com/office/powerpoint/2010/main" val="399179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39764" y="-46591"/>
            <a:ext cx="11127847" cy="1065276"/>
          </a:xfrm>
        </p:spPr>
        <p:txBody>
          <a:bodyPr/>
          <a:lstStyle/>
          <a:p>
            <a:r>
              <a:rPr lang="en-GB" dirty="0">
                <a:solidFill>
                  <a:srgbClr val="FA990A"/>
                </a:solidFill>
              </a:rPr>
              <a:t>BIG 4 and ACCOUNTING</a:t>
            </a:r>
          </a:p>
        </p:txBody>
      </p:sp>
      <p:sp>
        <p:nvSpPr>
          <p:cNvPr id="3" name="Text Placeholder 2"/>
          <p:cNvSpPr>
            <a:spLocks noGrp="1"/>
          </p:cNvSpPr>
          <p:nvPr>
            <p:ph type="body" sz="quarter" idx="12"/>
          </p:nvPr>
        </p:nvSpPr>
        <p:spPr>
          <a:xfrm>
            <a:off x="539764" y="1242257"/>
            <a:ext cx="11195036" cy="5796718"/>
          </a:xfrm>
        </p:spPr>
        <p:txBody>
          <a:bodyPr numCol="4" spcCol="0"/>
          <a:lstStyle/>
          <a:p>
            <a:r>
              <a:rPr lang="en-GB" sz="1250" b="1" dirty="0">
                <a:solidFill>
                  <a:schemeClr val="bg1">
                    <a:lumMod val="85000"/>
                  </a:schemeClr>
                </a:solidFill>
              </a:rPr>
              <a:t>2MC</a:t>
            </a:r>
          </a:p>
          <a:p>
            <a:r>
              <a:rPr lang="en-GB" sz="1250" dirty="0">
                <a:solidFill>
                  <a:schemeClr val="bg1">
                    <a:lumMod val="85000"/>
                  </a:schemeClr>
                </a:solidFill>
              </a:rPr>
              <a:t>Risk &amp; Compliance Consultant</a:t>
            </a:r>
          </a:p>
          <a:p>
            <a:r>
              <a:rPr lang="en-GB" sz="1250" b="1" dirty="0">
                <a:solidFill>
                  <a:schemeClr val="bg1">
                    <a:lumMod val="85000"/>
                  </a:schemeClr>
                </a:solidFill>
              </a:rPr>
              <a:t>Amazon</a:t>
            </a:r>
          </a:p>
          <a:p>
            <a:r>
              <a:rPr lang="en-GB" sz="1250" dirty="0">
                <a:solidFill>
                  <a:schemeClr val="bg1">
                    <a:lumMod val="85000"/>
                  </a:schemeClr>
                </a:solidFill>
              </a:rPr>
              <a:t>Regional Manager</a:t>
            </a:r>
          </a:p>
          <a:p>
            <a:r>
              <a:rPr lang="en-GB" sz="1250" b="1" dirty="0">
                <a:solidFill>
                  <a:schemeClr val="bg1">
                    <a:lumMod val="85000"/>
                  </a:schemeClr>
                </a:solidFill>
              </a:rPr>
              <a:t>Aon</a:t>
            </a:r>
          </a:p>
          <a:p>
            <a:r>
              <a:rPr lang="en-GB" sz="1250" dirty="0">
                <a:solidFill>
                  <a:schemeClr val="bg1">
                    <a:lumMod val="85000"/>
                  </a:schemeClr>
                </a:solidFill>
              </a:rPr>
              <a:t>Business Performance Consultant</a:t>
            </a:r>
          </a:p>
          <a:p>
            <a:r>
              <a:rPr lang="en-GB" sz="1250" b="1" dirty="0">
                <a:solidFill>
                  <a:schemeClr val="bg1">
                    <a:lumMod val="85000"/>
                  </a:schemeClr>
                </a:solidFill>
              </a:rPr>
              <a:t>Barclays</a:t>
            </a:r>
            <a:endParaRPr lang="en-GB" sz="1250" dirty="0">
              <a:solidFill>
                <a:schemeClr val="bg1">
                  <a:lumMod val="85000"/>
                </a:schemeClr>
              </a:solidFill>
            </a:endParaRPr>
          </a:p>
          <a:p>
            <a:r>
              <a:rPr lang="en-GB" sz="1250" dirty="0">
                <a:solidFill>
                  <a:schemeClr val="bg1">
                    <a:lumMod val="85000"/>
                  </a:schemeClr>
                </a:solidFill>
              </a:rPr>
              <a:t>Compliance Analyst </a:t>
            </a:r>
          </a:p>
          <a:p>
            <a:r>
              <a:rPr lang="en-GB" sz="1250" b="1" dirty="0"/>
              <a:t>BDO</a:t>
            </a:r>
          </a:p>
          <a:p>
            <a:r>
              <a:rPr lang="en-GB" sz="1250" dirty="0"/>
              <a:t>Senior Associate Tax</a:t>
            </a:r>
          </a:p>
          <a:p>
            <a:r>
              <a:rPr lang="en-GB" sz="1250" b="1" dirty="0">
                <a:solidFill>
                  <a:schemeClr val="bg1">
                    <a:lumMod val="85000"/>
                  </a:schemeClr>
                </a:solidFill>
              </a:rPr>
              <a:t>BNP Paribas</a:t>
            </a:r>
          </a:p>
          <a:p>
            <a:r>
              <a:rPr lang="en-GB" sz="1250" dirty="0">
                <a:solidFill>
                  <a:schemeClr val="bg1">
                    <a:lumMod val="85000"/>
                  </a:schemeClr>
                </a:solidFill>
              </a:rPr>
              <a:t>Securitisation Analyst</a:t>
            </a:r>
          </a:p>
          <a:p>
            <a:r>
              <a:rPr lang="en-GB" sz="1250" b="1" dirty="0" err="1">
                <a:solidFill>
                  <a:schemeClr val="bg1">
                    <a:lumMod val="85000"/>
                  </a:schemeClr>
                </a:solidFill>
              </a:rPr>
              <a:t>Capco</a:t>
            </a:r>
            <a:endParaRPr lang="en-GB" sz="1250" dirty="0">
              <a:solidFill>
                <a:schemeClr val="bg1">
                  <a:lumMod val="85000"/>
                </a:schemeClr>
              </a:solidFill>
            </a:endParaRPr>
          </a:p>
          <a:p>
            <a:r>
              <a:rPr lang="en-GB" sz="1250" dirty="0">
                <a:solidFill>
                  <a:schemeClr val="bg1">
                    <a:lumMod val="85000"/>
                  </a:schemeClr>
                </a:solidFill>
              </a:rPr>
              <a:t>Associate Consultant</a:t>
            </a:r>
          </a:p>
          <a:p>
            <a:r>
              <a:rPr lang="en-GB" sz="1250" b="1" dirty="0">
                <a:solidFill>
                  <a:schemeClr val="bg1">
                    <a:lumMod val="85000"/>
                  </a:schemeClr>
                </a:solidFill>
              </a:rPr>
              <a:t>Charles Rivers Associates</a:t>
            </a:r>
          </a:p>
          <a:p>
            <a:r>
              <a:rPr lang="en-GB" sz="1250" dirty="0">
                <a:solidFill>
                  <a:schemeClr val="bg1">
                    <a:lumMod val="85000"/>
                  </a:schemeClr>
                </a:solidFill>
              </a:rPr>
              <a:t>Associate</a:t>
            </a:r>
          </a:p>
          <a:p>
            <a:r>
              <a:rPr lang="en-GB" sz="1250" b="1" dirty="0">
                <a:solidFill>
                  <a:schemeClr val="bg1">
                    <a:lumMod val="85000"/>
                  </a:schemeClr>
                </a:solidFill>
              </a:rPr>
              <a:t>Competition and Markets Authority</a:t>
            </a:r>
          </a:p>
          <a:p>
            <a:r>
              <a:rPr lang="en-GB" sz="1250" dirty="0">
                <a:solidFill>
                  <a:schemeClr val="bg1">
                    <a:lumMod val="85000"/>
                  </a:schemeClr>
                </a:solidFill>
              </a:rPr>
              <a:t>Economics Adviser</a:t>
            </a:r>
          </a:p>
          <a:p>
            <a:endParaRPr lang="en-GB" sz="1250" b="1" dirty="0">
              <a:solidFill>
                <a:schemeClr val="bg1">
                  <a:lumMod val="75000"/>
                </a:schemeClr>
              </a:solidFill>
            </a:endParaRPr>
          </a:p>
          <a:p>
            <a:r>
              <a:rPr lang="en-GB" sz="1250" b="1" dirty="0"/>
              <a:t>Crowe UK</a:t>
            </a:r>
          </a:p>
          <a:p>
            <a:r>
              <a:rPr lang="en-GB" sz="1250" dirty="0"/>
              <a:t>Accountant</a:t>
            </a:r>
          </a:p>
          <a:p>
            <a:r>
              <a:rPr lang="en-GB" sz="1250" b="1" dirty="0"/>
              <a:t>Deloitte</a:t>
            </a:r>
            <a:endParaRPr lang="en-GB" sz="1250" dirty="0"/>
          </a:p>
          <a:p>
            <a:r>
              <a:rPr lang="en-GB" sz="1250" dirty="0"/>
              <a:t>Audit Associate</a:t>
            </a:r>
          </a:p>
          <a:p>
            <a:r>
              <a:rPr lang="en-GB" sz="1250" b="1" dirty="0">
                <a:solidFill>
                  <a:schemeClr val="bg1">
                    <a:lumMod val="85000"/>
                  </a:schemeClr>
                </a:solidFill>
              </a:rPr>
              <a:t>Department for Business Energy &amp; Industrial Strategy</a:t>
            </a:r>
            <a:endParaRPr lang="en-GB" sz="1250" dirty="0">
              <a:solidFill>
                <a:schemeClr val="bg1">
                  <a:lumMod val="85000"/>
                </a:schemeClr>
              </a:solidFill>
            </a:endParaRPr>
          </a:p>
          <a:p>
            <a:r>
              <a:rPr lang="en-GB" sz="1250" dirty="0">
                <a:solidFill>
                  <a:schemeClr val="bg1">
                    <a:lumMod val="85000"/>
                  </a:schemeClr>
                </a:solidFill>
              </a:rPr>
              <a:t>Policy Advisor</a:t>
            </a:r>
          </a:p>
          <a:p>
            <a:r>
              <a:rPr lang="en-GB" sz="1250" b="1" dirty="0">
                <a:solidFill>
                  <a:schemeClr val="bg1">
                    <a:lumMod val="85000"/>
                  </a:schemeClr>
                </a:solidFill>
              </a:rPr>
              <a:t>Department for International Development</a:t>
            </a:r>
          </a:p>
          <a:p>
            <a:r>
              <a:rPr lang="en-GB" sz="1250" dirty="0">
                <a:solidFill>
                  <a:schemeClr val="bg1">
                    <a:lumMod val="85000"/>
                  </a:schemeClr>
                </a:solidFill>
              </a:rPr>
              <a:t>Graduate Economists</a:t>
            </a:r>
          </a:p>
          <a:p>
            <a:r>
              <a:rPr lang="en-GB" sz="1250" b="1" dirty="0"/>
              <a:t>Ernst &amp; Young</a:t>
            </a:r>
            <a:endParaRPr lang="en-GB" sz="1250" dirty="0"/>
          </a:p>
          <a:p>
            <a:r>
              <a:rPr lang="en-GB" sz="1250" dirty="0"/>
              <a:t>Strategy Consultant </a:t>
            </a:r>
          </a:p>
          <a:p>
            <a:r>
              <a:rPr lang="en-GB" sz="1250" b="1" dirty="0">
                <a:solidFill>
                  <a:schemeClr val="bg1">
                    <a:lumMod val="85000"/>
                  </a:schemeClr>
                </a:solidFill>
              </a:rPr>
              <a:t>FDM Group</a:t>
            </a:r>
          </a:p>
          <a:p>
            <a:r>
              <a:rPr lang="en-GB" sz="1250" dirty="0">
                <a:solidFill>
                  <a:schemeClr val="bg1">
                    <a:lumMod val="85000"/>
                  </a:schemeClr>
                </a:solidFill>
              </a:rPr>
              <a:t>Data Analyst</a:t>
            </a:r>
          </a:p>
          <a:p>
            <a:r>
              <a:rPr lang="en-GB" sz="1250" b="1" dirty="0">
                <a:solidFill>
                  <a:schemeClr val="bg1">
                    <a:lumMod val="85000"/>
                  </a:schemeClr>
                </a:solidFill>
              </a:rPr>
              <a:t>Fitch Ratings</a:t>
            </a:r>
          </a:p>
          <a:p>
            <a:r>
              <a:rPr lang="en-GB" sz="1250" dirty="0">
                <a:solidFill>
                  <a:schemeClr val="bg1">
                    <a:lumMod val="85000"/>
                  </a:schemeClr>
                </a:solidFill>
              </a:rPr>
              <a:t>Associate Analyst</a:t>
            </a:r>
          </a:p>
          <a:p>
            <a:r>
              <a:rPr lang="en-GB" sz="1250" b="1" dirty="0">
                <a:solidFill>
                  <a:schemeClr val="bg1">
                    <a:lumMod val="85000"/>
                  </a:schemeClr>
                </a:solidFill>
              </a:rPr>
              <a:t>Frontier Economics</a:t>
            </a:r>
          </a:p>
          <a:p>
            <a:r>
              <a:rPr lang="en-GB" sz="1250" dirty="0">
                <a:solidFill>
                  <a:schemeClr val="bg1">
                    <a:lumMod val="85000"/>
                  </a:schemeClr>
                </a:solidFill>
              </a:rPr>
              <a:t>Economic Consultant</a:t>
            </a:r>
          </a:p>
          <a:p>
            <a:r>
              <a:rPr lang="en-GB" sz="1250" b="1" dirty="0">
                <a:solidFill>
                  <a:schemeClr val="bg1">
                    <a:lumMod val="85000"/>
                  </a:schemeClr>
                </a:solidFill>
              </a:rPr>
              <a:t>Grant Thornton</a:t>
            </a:r>
          </a:p>
          <a:p>
            <a:r>
              <a:rPr lang="en-GB" sz="1250" dirty="0">
                <a:solidFill>
                  <a:schemeClr val="bg1">
                    <a:lumMod val="85000"/>
                  </a:schemeClr>
                </a:solidFill>
              </a:rPr>
              <a:t>Advisory Associate </a:t>
            </a:r>
          </a:p>
          <a:p>
            <a:r>
              <a:rPr lang="en-GB" sz="1250" b="1" dirty="0" err="1">
                <a:solidFill>
                  <a:schemeClr val="bg1">
                    <a:lumMod val="85000"/>
                  </a:schemeClr>
                </a:solidFill>
              </a:rPr>
              <a:t>Handelsbanken</a:t>
            </a:r>
            <a:endParaRPr lang="en-GB" sz="1250" b="1" dirty="0">
              <a:solidFill>
                <a:schemeClr val="bg1">
                  <a:lumMod val="85000"/>
                </a:schemeClr>
              </a:solidFill>
            </a:endParaRPr>
          </a:p>
          <a:p>
            <a:r>
              <a:rPr lang="en-GB" sz="1250" dirty="0">
                <a:solidFill>
                  <a:schemeClr val="bg1">
                    <a:lumMod val="85000"/>
                  </a:schemeClr>
                </a:solidFill>
              </a:rPr>
              <a:t>Account Manager Support  </a:t>
            </a:r>
          </a:p>
          <a:p>
            <a:r>
              <a:rPr lang="en-GB" sz="1250" b="1" dirty="0">
                <a:solidFill>
                  <a:schemeClr val="bg1">
                    <a:lumMod val="85000"/>
                  </a:schemeClr>
                </a:solidFill>
              </a:rPr>
              <a:t>HMRC</a:t>
            </a:r>
          </a:p>
          <a:p>
            <a:r>
              <a:rPr lang="en-GB" sz="1250" dirty="0">
                <a:solidFill>
                  <a:schemeClr val="bg1">
                    <a:lumMod val="85000"/>
                  </a:schemeClr>
                </a:solidFill>
              </a:rPr>
              <a:t>VAT Tax Specialist</a:t>
            </a:r>
          </a:p>
          <a:p>
            <a:r>
              <a:rPr lang="en-GB" sz="1250" b="1" dirty="0">
                <a:solidFill>
                  <a:schemeClr val="bg1">
                    <a:lumMod val="85000"/>
                  </a:schemeClr>
                </a:solidFill>
              </a:rPr>
              <a:t>HM Treasury </a:t>
            </a:r>
          </a:p>
          <a:p>
            <a:r>
              <a:rPr lang="en-GB" sz="1250" dirty="0">
                <a:solidFill>
                  <a:schemeClr val="bg1">
                    <a:lumMod val="85000"/>
                  </a:schemeClr>
                </a:solidFill>
              </a:rPr>
              <a:t>Assistant Economist</a:t>
            </a:r>
          </a:p>
          <a:p>
            <a:r>
              <a:rPr lang="en-GB" sz="1250" b="1" dirty="0">
                <a:solidFill>
                  <a:schemeClr val="bg1">
                    <a:lumMod val="85000"/>
                  </a:schemeClr>
                </a:solidFill>
              </a:rPr>
              <a:t>HSBC</a:t>
            </a:r>
            <a:endParaRPr lang="en-GB" sz="1250" dirty="0">
              <a:solidFill>
                <a:schemeClr val="bg1">
                  <a:lumMod val="85000"/>
                </a:schemeClr>
              </a:solidFill>
            </a:endParaRPr>
          </a:p>
          <a:p>
            <a:r>
              <a:rPr lang="en-GB" sz="1250" dirty="0">
                <a:solidFill>
                  <a:schemeClr val="bg1">
                    <a:lumMod val="85000"/>
                  </a:schemeClr>
                </a:solidFill>
              </a:rPr>
              <a:t>Private Bank Settlement Officer</a:t>
            </a:r>
          </a:p>
          <a:p>
            <a:r>
              <a:rPr lang="en-GB" sz="1250" b="1" dirty="0">
                <a:solidFill>
                  <a:schemeClr val="bg1">
                    <a:lumMod val="85000"/>
                  </a:schemeClr>
                </a:solidFill>
              </a:rPr>
              <a:t>IG</a:t>
            </a:r>
          </a:p>
          <a:p>
            <a:r>
              <a:rPr lang="en-GB" sz="1250" dirty="0">
                <a:solidFill>
                  <a:schemeClr val="bg1">
                    <a:lumMod val="85000"/>
                  </a:schemeClr>
                </a:solidFill>
              </a:rPr>
              <a:t>Trader</a:t>
            </a:r>
          </a:p>
          <a:p>
            <a:r>
              <a:rPr lang="en-GB" sz="1250" b="1" dirty="0"/>
              <a:t>KPMG</a:t>
            </a:r>
          </a:p>
          <a:p>
            <a:r>
              <a:rPr lang="en-GB" sz="1250" dirty="0"/>
              <a:t>Chartered Accountant Trainee</a:t>
            </a:r>
          </a:p>
          <a:p>
            <a:r>
              <a:rPr lang="en-GB" sz="1250" b="1" dirty="0" err="1">
                <a:solidFill>
                  <a:schemeClr val="bg1">
                    <a:lumMod val="85000"/>
                  </a:schemeClr>
                </a:solidFill>
              </a:rPr>
              <a:t>Merkle</a:t>
            </a:r>
            <a:r>
              <a:rPr lang="en-GB" sz="1250" b="1" dirty="0">
                <a:solidFill>
                  <a:schemeClr val="bg1">
                    <a:lumMod val="85000"/>
                  </a:schemeClr>
                </a:solidFill>
              </a:rPr>
              <a:t> Group Inc.</a:t>
            </a:r>
          </a:p>
          <a:p>
            <a:r>
              <a:rPr lang="en-GB" sz="1250" dirty="0">
                <a:solidFill>
                  <a:schemeClr val="bg1">
                    <a:lumMod val="85000"/>
                  </a:schemeClr>
                </a:solidFill>
              </a:rPr>
              <a:t>Digital Data Analyst</a:t>
            </a:r>
          </a:p>
          <a:p>
            <a:r>
              <a:rPr lang="en-GB" sz="1250" b="1" dirty="0">
                <a:solidFill>
                  <a:schemeClr val="bg1">
                    <a:lumMod val="85000"/>
                  </a:schemeClr>
                </a:solidFill>
              </a:rPr>
              <a:t>Morgan Stanley</a:t>
            </a:r>
            <a:endParaRPr lang="en-GB" sz="1250" dirty="0">
              <a:solidFill>
                <a:schemeClr val="bg1">
                  <a:lumMod val="85000"/>
                </a:schemeClr>
              </a:solidFill>
            </a:endParaRPr>
          </a:p>
          <a:p>
            <a:r>
              <a:rPr lang="en-GB" sz="1250" dirty="0">
                <a:solidFill>
                  <a:schemeClr val="bg1">
                    <a:lumMod val="85000"/>
                  </a:schemeClr>
                </a:solidFill>
              </a:rPr>
              <a:t>Sales &amp; Distribution Analyst </a:t>
            </a:r>
          </a:p>
          <a:p>
            <a:r>
              <a:rPr lang="en-GB" sz="1250" b="1" dirty="0">
                <a:solidFill>
                  <a:schemeClr val="bg1">
                    <a:lumMod val="85000"/>
                  </a:schemeClr>
                </a:solidFill>
              </a:rPr>
              <a:t>MBU Capital</a:t>
            </a:r>
          </a:p>
          <a:p>
            <a:r>
              <a:rPr lang="en-GB" sz="1250" dirty="0">
                <a:solidFill>
                  <a:schemeClr val="bg1">
                    <a:lumMod val="85000"/>
                  </a:schemeClr>
                </a:solidFill>
              </a:rPr>
              <a:t>Investment Banker</a:t>
            </a:r>
          </a:p>
          <a:p>
            <a:r>
              <a:rPr lang="en-GB" sz="1250" b="1" dirty="0">
                <a:solidFill>
                  <a:schemeClr val="bg1">
                    <a:lumMod val="85000"/>
                  </a:schemeClr>
                </a:solidFill>
              </a:rPr>
              <a:t>Office of National Statistics</a:t>
            </a:r>
            <a:endParaRPr lang="en-GB" sz="1250" dirty="0">
              <a:solidFill>
                <a:schemeClr val="bg1">
                  <a:lumMod val="85000"/>
                </a:schemeClr>
              </a:solidFill>
            </a:endParaRPr>
          </a:p>
          <a:p>
            <a:r>
              <a:rPr lang="en-GB" sz="1250" dirty="0">
                <a:solidFill>
                  <a:schemeClr val="bg1">
                    <a:lumMod val="85000"/>
                  </a:schemeClr>
                </a:solidFill>
              </a:rPr>
              <a:t>Assistant Economist</a:t>
            </a:r>
          </a:p>
          <a:p>
            <a:r>
              <a:rPr lang="en-GB" sz="1250" b="1" dirty="0" err="1">
                <a:solidFill>
                  <a:schemeClr val="bg1">
                    <a:lumMod val="85000"/>
                  </a:schemeClr>
                </a:solidFill>
              </a:rPr>
              <a:t>OfCom</a:t>
            </a:r>
            <a:endParaRPr lang="en-GB" sz="1250" b="1" dirty="0">
              <a:solidFill>
                <a:schemeClr val="bg1">
                  <a:lumMod val="85000"/>
                </a:schemeClr>
              </a:solidFill>
            </a:endParaRPr>
          </a:p>
          <a:p>
            <a:r>
              <a:rPr lang="en-GB" sz="1250" dirty="0">
                <a:solidFill>
                  <a:schemeClr val="bg1">
                    <a:lumMod val="85000"/>
                  </a:schemeClr>
                </a:solidFill>
              </a:rPr>
              <a:t>Economics Advisor</a:t>
            </a:r>
          </a:p>
          <a:p>
            <a:r>
              <a:rPr lang="en-GB" sz="1250" b="1" dirty="0" err="1">
                <a:solidFill>
                  <a:schemeClr val="bg1">
                    <a:lumMod val="85000"/>
                  </a:schemeClr>
                </a:solidFill>
              </a:rPr>
              <a:t>OfWat</a:t>
            </a:r>
            <a:endParaRPr lang="en-GB" sz="1250" b="1" dirty="0">
              <a:solidFill>
                <a:schemeClr val="bg1">
                  <a:lumMod val="85000"/>
                </a:schemeClr>
              </a:solidFill>
            </a:endParaRPr>
          </a:p>
          <a:p>
            <a:r>
              <a:rPr lang="en-GB" sz="1250" dirty="0">
                <a:solidFill>
                  <a:schemeClr val="bg1">
                    <a:lumMod val="85000"/>
                  </a:schemeClr>
                </a:solidFill>
              </a:rPr>
              <a:t>Associate Analyst</a:t>
            </a:r>
          </a:p>
          <a:p>
            <a:r>
              <a:rPr lang="en-GB" sz="1250" b="1" dirty="0"/>
              <a:t>PwC</a:t>
            </a:r>
            <a:endParaRPr lang="en-GB" sz="1250" dirty="0"/>
          </a:p>
          <a:p>
            <a:r>
              <a:rPr lang="en-GB" sz="1250" dirty="0"/>
              <a:t>Data Analyst</a:t>
            </a:r>
          </a:p>
          <a:p>
            <a:r>
              <a:rPr lang="en-GB" sz="1250" b="1" dirty="0"/>
              <a:t>Price Bailey</a:t>
            </a:r>
          </a:p>
          <a:p>
            <a:r>
              <a:rPr lang="en-GB" sz="1250" dirty="0"/>
              <a:t>Trainee Accountant</a:t>
            </a:r>
          </a:p>
          <a:p>
            <a:r>
              <a:rPr lang="en-GB" sz="1250" b="1" dirty="0">
                <a:solidFill>
                  <a:schemeClr val="bg1">
                    <a:lumMod val="85000"/>
                  </a:schemeClr>
                </a:solidFill>
              </a:rPr>
              <a:t>RBS</a:t>
            </a:r>
          </a:p>
          <a:p>
            <a:r>
              <a:rPr lang="en-GB" sz="1250" dirty="0">
                <a:solidFill>
                  <a:schemeClr val="bg1">
                    <a:lumMod val="85000"/>
                  </a:schemeClr>
                </a:solidFill>
              </a:rPr>
              <a:t>Graduate Financial Analyst</a:t>
            </a:r>
          </a:p>
          <a:p>
            <a:r>
              <a:rPr lang="en-GB" sz="1250" b="1" dirty="0"/>
              <a:t>RSM</a:t>
            </a:r>
          </a:p>
          <a:p>
            <a:r>
              <a:rPr lang="en-GB" sz="1250" dirty="0"/>
              <a:t>Chartered Accountant</a:t>
            </a:r>
          </a:p>
          <a:p>
            <a:r>
              <a:rPr lang="en-GB" sz="1250" b="1" dirty="0">
                <a:solidFill>
                  <a:schemeClr val="bg1">
                    <a:lumMod val="85000"/>
                  </a:schemeClr>
                </a:solidFill>
              </a:rPr>
              <a:t>Santander</a:t>
            </a:r>
            <a:endParaRPr lang="en-GB" sz="1250" dirty="0">
              <a:solidFill>
                <a:schemeClr val="bg1">
                  <a:lumMod val="85000"/>
                </a:schemeClr>
              </a:solidFill>
            </a:endParaRPr>
          </a:p>
          <a:p>
            <a:r>
              <a:rPr lang="en-GB" sz="1250" dirty="0">
                <a:solidFill>
                  <a:schemeClr val="bg1">
                    <a:lumMod val="85000"/>
                  </a:schemeClr>
                </a:solidFill>
              </a:rPr>
              <a:t>Investment Banking Analyst</a:t>
            </a:r>
          </a:p>
          <a:p>
            <a:r>
              <a:rPr lang="en-GB" sz="1250" b="1" dirty="0">
                <a:solidFill>
                  <a:schemeClr val="bg1">
                    <a:lumMod val="85000"/>
                  </a:schemeClr>
                </a:solidFill>
              </a:rPr>
              <a:t>Sky</a:t>
            </a:r>
          </a:p>
          <a:p>
            <a:r>
              <a:rPr lang="en-GB" sz="1250" dirty="0">
                <a:solidFill>
                  <a:schemeClr val="bg1">
                    <a:lumMod val="85000"/>
                  </a:schemeClr>
                </a:solidFill>
              </a:rPr>
              <a:t>Econometrician</a:t>
            </a:r>
          </a:p>
          <a:p>
            <a:r>
              <a:rPr lang="en-GB" sz="1250" b="1" dirty="0">
                <a:solidFill>
                  <a:schemeClr val="bg1">
                    <a:lumMod val="85000"/>
                  </a:schemeClr>
                </a:solidFill>
              </a:rPr>
              <a:t>Uber</a:t>
            </a:r>
          </a:p>
          <a:p>
            <a:r>
              <a:rPr lang="en-GB" sz="1250" dirty="0">
                <a:solidFill>
                  <a:schemeClr val="bg1">
                    <a:lumMod val="85000"/>
                  </a:schemeClr>
                </a:solidFill>
              </a:rPr>
              <a:t>Head of Low Cost Products</a:t>
            </a:r>
          </a:p>
        </p:txBody>
      </p:sp>
    </p:spTree>
    <p:extLst>
      <p:ext uri="{BB962C8B-B14F-4D97-AF65-F5344CB8AC3E}">
        <p14:creationId xmlns:p14="http://schemas.microsoft.com/office/powerpoint/2010/main" val="261363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39764" y="-46591"/>
            <a:ext cx="11127847" cy="1065276"/>
          </a:xfrm>
        </p:spPr>
        <p:txBody>
          <a:bodyPr/>
          <a:lstStyle/>
          <a:p>
            <a:r>
              <a:rPr lang="en-GB" dirty="0">
                <a:solidFill>
                  <a:srgbClr val="FA990A"/>
                </a:solidFill>
              </a:rPr>
              <a:t>CONSULTANCIES</a:t>
            </a:r>
          </a:p>
        </p:txBody>
      </p:sp>
      <p:sp>
        <p:nvSpPr>
          <p:cNvPr id="3" name="Text Placeholder 2"/>
          <p:cNvSpPr>
            <a:spLocks noGrp="1"/>
          </p:cNvSpPr>
          <p:nvPr>
            <p:ph type="body" sz="quarter" idx="12"/>
          </p:nvPr>
        </p:nvSpPr>
        <p:spPr>
          <a:xfrm>
            <a:off x="539764" y="1242257"/>
            <a:ext cx="11195036" cy="5796718"/>
          </a:xfrm>
        </p:spPr>
        <p:txBody>
          <a:bodyPr numCol="4" spcCol="0"/>
          <a:lstStyle/>
          <a:p>
            <a:r>
              <a:rPr lang="en-GB" sz="1250" b="1" dirty="0"/>
              <a:t>2MC</a:t>
            </a:r>
          </a:p>
          <a:p>
            <a:r>
              <a:rPr lang="en-GB" sz="1250" dirty="0"/>
              <a:t>Risk &amp; Compliance Consultant</a:t>
            </a:r>
          </a:p>
          <a:p>
            <a:r>
              <a:rPr lang="en-GB" sz="1250" b="1" dirty="0">
                <a:solidFill>
                  <a:schemeClr val="bg1">
                    <a:lumMod val="85000"/>
                  </a:schemeClr>
                </a:solidFill>
              </a:rPr>
              <a:t>Amazon</a:t>
            </a:r>
          </a:p>
          <a:p>
            <a:r>
              <a:rPr lang="en-GB" sz="1250" dirty="0">
                <a:solidFill>
                  <a:schemeClr val="bg1">
                    <a:lumMod val="85000"/>
                  </a:schemeClr>
                </a:solidFill>
              </a:rPr>
              <a:t>Regional Manager</a:t>
            </a:r>
          </a:p>
          <a:p>
            <a:r>
              <a:rPr lang="en-GB" sz="1250" b="1" dirty="0"/>
              <a:t>Aon</a:t>
            </a:r>
          </a:p>
          <a:p>
            <a:r>
              <a:rPr lang="en-GB" sz="1250" dirty="0"/>
              <a:t>Business Performance Consultant</a:t>
            </a:r>
          </a:p>
          <a:p>
            <a:r>
              <a:rPr lang="en-GB" sz="1250" b="1" dirty="0">
                <a:solidFill>
                  <a:schemeClr val="bg1">
                    <a:lumMod val="85000"/>
                  </a:schemeClr>
                </a:solidFill>
              </a:rPr>
              <a:t>Barclays</a:t>
            </a:r>
            <a:endParaRPr lang="en-GB" sz="1250" dirty="0">
              <a:solidFill>
                <a:schemeClr val="bg1">
                  <a:lumMod val="85000"/>
                </a:schemeClr>
              </a:solidFill>
            </a:endParaRPr>
          </a:p>
          <a:p>
            <a:r>
              <a:rPr lang="en-GB" sz="1250" dirty="0">
                <a:solidFill>
                  <a:schemeClr val="bg1">
                    <a:lumMod val="85000"/>
                  </a:schemeClr>
                </a:solidFill>
              </a:rPr>
              <a:t>Compliance Analyst </a:t>
            </a:r>
          </a:p>
          <a:p>
            <a:r>
              <a:rPr lang="en-GB" sz="1250" b="1" dirty="0">
                <a:solidFill>
                  <a:schemeClr val="bg1">
                    <a:lumMod val="85000"/>
                  </a:schemeClr>
                </a:solidFill>
              </a:rPr>
              <a:t>BDO</a:t>
            </a:r>
          </a:p>
          <a:p>
            <a:r>
              <a:rPr lang="en-GB" sz="1250" dirty="0">
                <a:solidFill>
                  <a:schemeClr val="bg1">
                    <a:lumMod val="85000"/>
                  </a:schemeClr>
                </a:solidFill>
              </a:rPr>
              <a:t>Senior Associate Tax</a:t>
            </a:r>
          </a:p>
          <a:p>
            <a:r>
              <a:rPr lang="en-GB" sz="1250" b="1" dirty="0">
                <a:solidFill>
                  <a:schemeClr val="bg1">
                    <a:lumMod val="85000"/>
                  </a:schemeClr>
                </a:solidFill>
              </a:rPr>
              <a:t>BNP Paribas</a:t>
            </a:r>
          </a:p>
          <a:p>
            <a:r>
              <a:rPr lang="en-GB" sz="1250" dirty="0">
                <a:solidFill>
                  <a:schemeClr val="bg1">
                    <a:lumMod val="85000"/>
                  </a:schemeClr>
                </a:solidFill>
              </a:rPr>
              <a:t>Securitisation Analyst</a:t>
            </a:r>
          </a:p>
          <a:p>
            <a:r>
              <a:rPr lang="en-GB" sz="1250" b="1" dirty="0" err="1"/>
              <a:t>Capco</a:t>
            </a:r>
            <a:endParaRPr lang="en-GB" sz="1250" dirty="0"/>
          </a:p>
          <a:p>
            <a:r>
              <a:rPr lang="en-GB" sz="1250" dirty="0"/>
              <a:t>Associate Consultant</a:t>
            </a:r>
          </a:p>
          <a:p>
            <a:r>
              <a:rPr lang="en-GB" sz="1250" b="1" dirty="0"/>
              <a:t>Charles Rivers Associates</a:t>
            </a:r>
          </a:p>
          <a:p>
            <a:r>
              <a:rPr lang="en-GB" sz="1250" dirty="0"/>
              <a:t>Associate</a:t>
            </a:r>
          </a:p>
          <a:p>
            <a:r>
              <a:rPr lang="en-GB" sz="1250" b="1" dirty="0">
                <a:solidFill>
                  <a:schemeClr val="bg1">
                    <a:lumMod val="85000"/>
                  </a:schemeClr>
                </a:solidFill>
              </a:rPr>
              <a:t>Competition and Markets Authority</a:t>
            </a:r>
          </a:p>
          <a:p>
            <a:r>
              <a:rPr lang="en-GB" sz="1250" dirty="0">
                <a:solidFill>
                  <a:schemeClr val="bg1">
                    <a:lumMod val="85000"/>
                  </a:schemeClr>
                </a:solidFill>
              </a:rPr>
              <a:t>Economics Adviser</a:t>
            </a:r>
          </a:p>
          <a:p>
            <a:endParaRPr lang="en-GB" sz="1250" b="1" dirty="0">
              <a:solidFill>
                <a:schemeClr val="bg1">
                  <a:lumMod val="85000"/>
                </a:schemeClr>
              </a:solidFill>
            </a:endParaRPr>
          </a:p>
          <a:p>
            <a:r>
              <a:rPr lang="en-GB" sz="1250" b="1" dirty="0">
                <a:solidFill>
                  <a:schemeClr val="bg1">
                    <a:lumMod val="85000"/>
                  </a:schemeClr>
                </a:solidFill>
              </a:rPr>
              <a:t>Crowe UK</a:t>
            </a:r>
          </a:p>
          <a:p>
            <a:r>
              <a:rPr lang="en-GB" sz="1250" dirty="0">
                <a:solidFill>
                  <a:schemeClr val="bg1">
                    <a:lumMod val="85000"/>
                  </a:schemeClr>
                </a:solidFill>
              </a:rPr>
              <a:t>Accountant</a:t>
            </a:r>
          </a:p>
          <a:p>
            <a:r>
              <a:rPr lang="en-GB" sz="1250" b="1" dirty="0">
                <a:solidFill>
                  <a:schemeClr val="bg1">
                    <a:lumMod val="85000"/>
                  </a:schemeClr>
                </a:solidFill>
              </a:rPr>
              <a:t>Deloitte</a:t>
            </a:r>
            <a:endParaRPr lang="en-GB" sz="1250" dirty="0">
              <a:solidFill>
                <a:schemeClr val="bg1">
                  <a:lumMod val="85000"/>
                </a:schemeClr>
              </a:solidFill>
            </a:endParaRPr>
          </a:p>
          <a:p>
            <a:r>
              <a:rPr lang="en-GB" sz="1250" dirty="0">
                <a:solidFill>
                  <a:schemeClr val="bg1">
                    <a:lumMod val="85000"/>
                  </a:schemeClr>
                </a:solidFill>
              </a:rPr>
              <a:t>Audit Associate</a:t>
            </a:r>
          </a:p>
          <a:p>
            <a:r>
              <a:rPr lang="en-GB" sz="1250" b="1" dirty="0">
                <a:solidFill>
                  <a:schemeClr val="bg1">
                    <a:lumMod val="85000"/>
                  </a:schemeClr>
                </a:solidFill>
              </a:rPr>
              <a:t>Department for Business Energy &amp; Industrial Strategy</a:t>
            </a:r>
            <a:endParaRPr lang="en-GB" sz="1250" dirty="0">
              <a:solidFill>
                <a:schemeClr val="bg1">
                  <a:lumMod val="85000"/>
                </a:schemeClr>
              </a:solidFill>
            </a:endParaRPr>
          </a:p>
          <a:p>
            <a:r>
              <a:rPr lang="en-GB" sz="1250" dirty="0">
                <a:solidFill>
                  <a:schemeClr val="bg1">
                    <a:lumMod val="85000"/>
                  </a:schemeClr>
                </a:solidFill>
              </a:rPr>
              <a:t>Policy Advisor</a:t>
            </a:r>
          </a:p>
          <a:p>
            <a:r>
              <a:rPr lang="en-GB" sz="1250" b="1" dirty="0">
                <a:solidFill>
                  <a:schemeClr val="bg1">
                    <a:lumMod val="85000"/>
                  </a:schemeClr>
                </a:solidFill>
              </a:rPr>
              <a:t>Department for International Development</a:t>
            </a:r>
          </a:p>
          <a:p>
            <a:r>
              <a:rPr lang="en-GB" sz="1250" dirty="0">
                <a:solidFill>
                  <a:schemeClr val="bg1">
                    <a:lumMod val="85000"/>
                  </a:schemeClr>
                </a:solidFill>
              </a:rPr>
              <a:t>Graduate Economists</a:t>
            </a:r>
          </a:p>
          <a:p>
            <a:r>
              <a:rPr lang="en-GB" sz="1250" b="1" dirty="0">
                <a:solidFill>
                  <a:schemeClr val="bg1">
                    <a:lumMod val="85000"/>
                  </a:schemeClr>
                </a:solidFill>
              </a:rPr>
              <a:t>Ernst &amp; Young</a:t>
            </a:r>
            <a:endParaRPr lang="en-GB" sz="1250" dirty="0">
              <a:solidFill>
                <a:schemeClr val="bg1">
                  <a:lumMod val="85000"/>
                </a:schemeClr>
              </a:solidFill>
            </a:endParaRPr>
          </a:p>
          <a:p>
            <a:r>
              <a:rPr lang="en-GB" sz="1250" dirty="0">
                <a:solidFill>
                  <a:schemeClr val="bg1">
                    <a:lumMod val="85000"/>
                  </a:schemeClr>
                </a:solidFill>
              </a:rPr>
              <a:t>Strategy Consultant </a:t>
            </a:r>
          </a:p>
          <a:p>
            <a:r>
              <a:rPr lang="en-GB" sz="1250" b="1" dirty="0">
                <a:solidFill>
                  <a:schemeClr val="bg1">
                    <a:lumMod val="85000"/>
                  </a:schemeClr>
                </a:solidFill>
              </a:rPr>
              <a:t>FDM Group</a:t>
            </a:r>
          </a:p>
          <a:p>
            <a:r>
              <a:rPr lang="en-GB" sz="1250" dirty="0">
                <a:solidFill>
                  <a:schemeClr val="bg1">
                    <a:lumMod val="85000"/>
                  </a:schemeClr>
                </a:solidFill>
              </a:rPr>
              <a:t>Data Analyst</a:t>
            </a:r>
          </a:p>
          <a:p>
            <a:r>
              <a:rPr lang="en-GB" sz="1250" b="1" dirty="0">
                <a:solidFill>
                  <a:schemeClr val="bg1">
                    <a:lumMod val="85000"/>
                  </a:schemeClr>
                </a:solidFill>
              </a:rPr>
              <a:t>Fitch Ratings</a:t>
            </a:r>
          </a:p>
          <a:p>
            <a:r>
              <a:rPr lang="en-GB" sz="1250" dirty="0">
                <a:solidFill>
                  <a:schemeClr val="bg1">
                    <a:lumMod val="85000"/>
                  </a:schemeClr>
                </a:solidFill>
              </a:rPr>
              <a:t>Associate Analyst</a:t>
            </a:r>
          </a:p>
          <a:p>
            <a:r>
              <a:rPr lang="en-GB" sz="1250" b="1" dirty="0"/>
              <a:t>Frontier Economics</a:t>
            </a:r>
          </a:p>
          <a:p>
            <a:r>
              <a:rPr lang="en-GB" sz="1250" dirty="0"/>
              <a:t>Economic Consultant</a:t>
            </a:r>
          </a:p>
          <a:p>
            <a:r>
              <a:rPr lang="en-GB" sz="1250" b="1" dirty="0"/>
              <a:t>Grant Thornton</a:t>
            </a:r>
          </a:p>
          <a:p>
            <a:r>
              <a:rPr lang="en-GB" sz="1250" dirty="0"/>
              <a:t>Advisory Associate </a:t>
            </a:r>
          </a:p>
          <a:p>
            <a:r>
              <a:rPr lang="en-GB" sz="1250" b="1" dirty="0" err="1">
                <a:solidFill>
                  <a:schemeClr val="bg1">
                    <a:lumMod val="85000"/>
                  </a:schemeClr>
                </a:solidFill>
              </a:rPr>
              <a:t>Handelsbanken</a:t>
            </a:r>
            <a:endParaRPr lang="en-GB" sz="1250" b="1" dirty="0">
              <a:solidFill>
                <a:schemeClr val="bg1">
                  <a:lumMod val="85000"/>
                </a:schemeClr>
              </a:solidFill>
            </a:endParaRPr>
          </a:p>
          <a:p>
            <a:r>
              <a:rPr lang="en-GB" sz="1250" dirty="0">
                <a:solidFill>
                  <a:schemeClr val="bg1">
                    <a:lumMod val="85000"/>
                  </a:schemeClr>
                </a:solidFill>
              </a:rPr>
              <a:t>Account Manager Support  </a:t>
            </a:r>
          </a:p>
          <a:p>
            <a:r>
              <a:rPr lang="en-GB" sz="1250" b="1" dirty="0">
                <a:solidFill>
                  <a:schemeClr val="bg1">
                    <a:lumMod val="85000"/>
                  </a:schemeClr>
                </a:solidFill>
              </a:rPr>
              <a:t>HMRC</a:t>
            </a:r>
          </a:p>
          <a:p>
            <a:r>
              <a:rPr lang="en-GB" sz="1250" dirty="0">
                <a:solidFill>
                  <a:schemeClr val="bg1">
                    <a:lumMod val="85000"/>
                  </a:schemeClr>
                </a:solidFill>
              </a:rPr>
              <a:t>VAT Tax Specialist</a:t>
            </a:r>
          </a:p>
          <a:p>
            <a:r>
              <a:rPr lang="en-GB" sz="1250" b="1" dirty="0">
                <a:solidFill>
                  <a:schemeClr val="bg1">
                    <a:lumMod val="85000"/>
                  </a:schemeClr>
                </a:solidFill>
              </a:rPr>
              <a:t>HM Treasury </a:t>
            </a:r>
          </a:p>
          <a:p>
            <a:r>
              <a:rPr lang="en-GB" sz="1250" dirty="0">
                <a:solidFill>
                  <a:schemeClr val="bg1">
                    <a:lumMod val="85000"/>
                  </a:schemeClr>
                </a:solidFill>
              </a:rPr>
              <a:t>Assistant Economist</a:t>
            </a:r>
          </a:p>
          <a:p>
            <a:r>
              <a:rPr lang="en-GB" sz="1250" b="1" dirty="0">
                <a:solidFill>
                  <a:schemeClr val="bg1">
                    <a:lumMod val="85000"/>
                  </a:schemeClr>
                </a:solidFill>
              </a:rPr>
              <a:t>HSBC</a:t>
            </a:r>
            <a:endParaRPr lang="en-GB" sz="1250" dirty="0">
              <a:solidFill>
                <a:schemeClr val="bg1">
                  <a:lumMod val="85000"/>
                </a:schemeClr>
              </a:solidFill>
            </a:endParaRPr>
          </a:p>
          <a:p>
            <a:r>
              <a:rPr lang="en-GB" sz="1250" dirty="0">
                <a:solidFill>
                  <a:schemeClr val="bg1">
                    <a:lumMod val="85000"/>
                  </a:schemeClr>
                </a:solidFill>
              </a:rPr>
              <a:t>Private Bank Settlement Officer</a:t>
            </a:r>
          </a:p>
          <a:p>
            <a:r>
              <a:rPr lang="en-GB" sz="1250" b="1" dirty="0">
                <a:solidFill>
                  <a:schemeClr val="bg1">
                    <a:lumMod val="85000"/>
                  </a:schemeClr>
                </a:solidFill>
              </a:rPr>
              <a:t>IG</a:t>
            </a:r>
          </a:p>
          <a:p>
            <a:r>
              <a:rPr lang="en-GB" sz="1250" dirty="0">
                <a:solidFill>
                  <a:schemeClr val="bg1">
                    <a:lumMod val="85000"/>
                  </a:schemeClr>
                </a:solidFill>
              </a:rPr>
              <a:t>Trader</a:t>
            </a:r>
          </a:p>
          <a:p>
            <a:r>
              <a:rPr lang="en-GB" sz="1250" b="1" dirty="0">
                <a:solidFill>
                  <a:schemeClr val="bg1">
                    <a:lumMod val="85000"/>
                  </a:schemeClr>
                </a:solidFill>
              </a:rPr>
              <a:t>KPMG</a:t>
            </a:r>
          </a:p>
          <a:p>
            <a:r>
              <a:rPr lang="en-GB" sz="1250" dirty="0">
                <a:solidFill>
                  <a:schemeClr val="bg1">
                    <a:lumMod val="85000"/>
                  </a:schemeClr>
                </a:solidFill>
              </a:rPr>
              <a:t>Chartered Accountant Trainee</a:t>
            </a:r>
          </a:p>
          <a:p>
            <a:r>
              <a:rPr lang="en-GB" sz="1250" b="1" dirty="0" err="1">
                <a:solidFill>
                  <a:schemeClr val="bg1">
                    <a:lumMod val="85000"/>
                  </a:schemeClr>
                </a:solidFill>
              </a:rPr>
              <a:t>Merkle</a:t>
            </a:r>
            <a:r>
              <a:rPr lang="en-GB" sz="1250" b="1" dirty="0">
                <a:solidFill>
                  <a:schemeClr val="bg1">
                    <a:lumMod val="85000"/>
                  </a:schemeClr>
                </a:solidFill>
              </a:rPr>
              <a:t> Group Inc.</a:t>
            </a:r>
          </a:p>
          <a:p>
            <a:r>
              <a:rPr lang="en-GB" sz="1250" dirty="0">
                <a:solidFill>
                  <a:schemeClr val="bg1">
                    <a:lumMod val="85000"/>
                  </a:schemeClr>
                </a:solidFill>
              </a:rPr>
              <a:t>Digital Data Analyst</a:t>
            </a:r>
          </a:p>
          <a:p>
            <a:r>
              <a:rPr lang="en-GB" sz="1250" b="1" dirty="0">
                <a:solidFill>
                  <a:schemeClr val="bg1">
                    <a:lumMod val="85000"/>
                  </a:schemeClr>
                </a:solidFill>
              </a:rPr>
              <a:t>Morgan Stanley</a:t>
            </a:r>
            <a:endParaRPr lang="en-GB" sz="1250" dirty="0">
              <a:solidFill>
                <a:schemeClr val="bg1">
                  <a:lumMod val="85000"/>
                </a:schemeClr>
              </a:solidFill>
            </a:endParaRPr>
          </a:p>
          <a:p>
            <a:r>
              <a:rPr lang="en-GB" sz="1250" dirty="0">
                <a:solidFill>
                  <a:schemeClr val="bg1">
                    <a:lumMod val="85000"/>
                  </a:schemeClr>
                </a:solidFill>
              </a:rPr>
              <a:t>Sales &amp; Distribution Analyst </a:t>
            </a:r>
          </a:p>
          <a:p>
            <a:r>
              <a:rPr lang="en-GB" sz="1250" b="1" dirty="0">
                <a:solidFill>
                  <a:schemeClr val="bg1">
                    <a:lumMod val="85000"/>
                  </a:schemeClr>
                </a:solidFill>
              </a:rPr>
              <a:t>MBU Capital</a:t>
            </a:r>
          </a:p>
          <a:p>
            <a:r>
              <a:rPr lang="en-GB" sz="1250" dirty="0">
                <a:solidFill>
                  <a:schemeClr val="bg1">
                    <a:lumMod val="85000"/>
                  </a:schemeClr>
                </a:solidFill>
              </a:rPr>
              <a:t>Investment Banker</a:t>
            </a:r>
          </a:p>
          <a:p>
            <a:r>
              <a:rPr lang="en-GB" sz="1250" b="1" dirty="0">
                <a:solidFill>
                  <a:schemeClr val="bg1">
                    <a:lumMod val="85000"/>
                  </a:schemeClr>
                </a:solidFill>
              </a:rPr>
              <a:t>Office of National Statistics</a:t>
            </a:r>
            <a:endParaRPr lang="en-GB" sz="1250" dirty="0">
              <a:solidFill>
                <a:schemeClr val="bg1">
                  <a:lumMod val="85000"/>
                </a:schemeClr>
              </a:solidFill>
            </a:endParaRPr>
          </a:p>
          <a:p>
            <a:r>
              <a:rPr lang="en-GB" sz="1250" dirty="0">
                <a:solidFill>
                  <a:schemeClr val="bg1">
                    <a:lumMod val="85000"/>
                  </a:schemeClr>
                </a:solidFill>
              </a:rPr>
              <a:t>Assistant Economist</a:t>
            </a:r>
          </a:p>
          <a:p>
            <a:r>
              <a:rPr lang="en-GB" sz="1250" b="1" dirty="0" err="1">
                <a:solidFill>
                  <a:schemeClr val="bg1">
                    <a:lumMod val="85000"/>
                  </a:schemeClr>
                </a:solidFill>
              </a:rPr>
              <a:t>OfCom</a:t>
            </a:r>
            <a:endParaRPr lang="en-GB" sz="1250" b="1" dirty="0">
              <a:solidFill>
                <a:schemeClr val="bg1">
                  <a:lumMod val="85000"/>
                </a:schemeClr>
              </a:solidFill>
            </a:endParaRPr>
          </a:p>
          <a:p>
            <a:r>
              <a:rPr lang="en-GB" sz="1250" dirty="0">
                <a:solidFill>
                  <a:schemeClr val="bg1">
                    <a:lumMod val="85000"/>
                  </a:schemeClr>
                </a:solidFill>
              </a:rPr>
              <a:t>Economics Advisor</a:t>
            </a:r>
          </a:p>
          <a:p>
            <a:r>
              <a:rPr lang="en-GB" sz="1250" b="1" dirty="0" err="1">
                <a:solidFill>
                  <a:schemeClr val="bg1">
                    <a:lumMod val="85000"/>
                  </a:schemeClr>
                </a:solidFill>
              </a:rPr>
              <a:t>OfWat</a:t>
            </a:r>
            <a:endParaRPr lang="en-GB" sz="1250" b="1" dirty="0">
              <a:solidFill>
                <a:schemeClr val="bg1">
                  <a:lumMod val="85000"/>
                </a:schemeClr>
              </a:solidFill>
            </a:endParaRPr>
          </a:p>
          <a:p>
            <a:r>
              <a:rPr lang="en-GB" sz="1250" dirty="0">
                <a:solidFill>
                  <a:schemeClr val="bg1">
                    <a:lumMod val="85000"/>
                  </a:schemeClr>
                </a:solidFill>
              </a:rPr>
              <a:t>Associate Analyst</a:t>
            </a:r>
          </a:p>
          <a:p>
            <a:r>
              <a:rPr lang="en-GB" sz="1250" b="1" dirty="0">
                <a:solidFill>
                  <a:schemeClr val="bg1">
                    <a:lumMod val="85000"/>
                  </a:schemeClr>
                </a:solidFill>
              </a:rPr>
              <a:t>PwC</a:t>
            </a:r>
            <a:endParaRPr lang="en-GB" sz="1250" dirty="0">
              <a:solidFill>
                <a:schemeClr val="bg1">
                  <a:lumMod val="85000"/>
                </a:schemeClr>
              </a:solidFill>
            </a:endParaRPr>
          </a:p>
          <a:p>
            <a:r>
              <a:rPr lang="en-GB" sz="1250" dirty="0">
                <a:solidFill>
                  <a:schemeClr val="bg1">
                    <a:lumMod val="85000"/>
                  </a:schemeClr>
                </a:solidFill>
              </a:rPr>
              <a:t>Data Analyst</a:t>
            </a:r>
          </a:p>
          <a:p>
            <a:r>
              <a:rPr lang="en-GB" sz="1250" b="1" dirty="0">
                <a:solidFill>
                  <a:schemeClr val="bg1">
                    <a:lumMod val="85000"/>
                  </a:schemeClr>
                </a:solidFill>
              </a:rPr>
              <a:t>Price Bailey</a:t>
            </a:r>
          </a:p>
          <a:p>
            <a:r>
              <a:rPr lang="en-GB" sz="1250" dirty="0">
                <a:solidFill>
                  <a:schemeClr val="bg1">
                    <a:lumMod val="85000"/>
                  </a:schemeClr>
                </a:solidFill>
              </a:rPr>
              <a:t>Trainee Accountant</a:t>
            </a:r>
          </a:p>
          <a:p>
            <a:r>
              <a:rPr lang="en-GB" sz="1250" b="1" dirty="0">
                <a:solidFill>
                  <a:schemeClr val="bg1">
                    <a:lumMod val="85000"/>
                  </a:schemeClr>
                </a:solidFill>
              </a:rPr>
              <a:t>RBS</a:t>
            </a:r>
          </a:p>
          <a:p>
            <a:r>
              <a:rPr lang="en-GB" sz="1250" dirty="0">
                <a:solidFill>
                  <a:schemeClr val="bg1">
                    <a:lumMod val="85000"/>
                  </a:schemeClr>
                </a:solidFill>
              </a:rPr>
              <a:t>Graduate Financial Analyst</a:t>
            </a:r>
          </a:p>
          <a:p>
            <a:r>
              <a:rPr lang="en-GB" sz="1250" b="1" dirty="0">
                <a:solidFill>
                  <a:schemeClr val="bg1">
                    <a:lumMod val="85000"/>
                  </a:schemeClr>
                </a:solidFill>
              </a:rPr>
              <a:t>RSM</a:t>
            </a:r>
          </a:p>
          <a:p>
            <a:r>
              <a:rPr lang="en-GB" sz="1250" dirty="0">
                <a:solidFill>
                  <a:schemeClr val="bg1">
                    <a:lumMod val="85000"/>
                  </a:schemeClr>
                </a:solidFill>
              </a:rPr>
              <a:t>Chartered Accountant</a:t>
            </a:r>
          </a:p>
          <a:p>
            <a:r>
              <a:rPr lang="en-GB" sz="1250" b="1" dirty="0">
                <a:solidFill>
                  <a:schemeClr val="bg1">
                    <a:lumMod val="85000"/>
                  </a:schemeClr>
                </a:solidFill>
              </a:rPr>
              <a:t>Santander</a:t>
            </a:r>
            <a:endParaRPr lang="en-GB" sz="1250" dirty="0">
              <a:solidFill>
                <a:schemeClr val="bg1">
                  <a:lumMod val="85000"/>
                </a:schemeClr>
              </a:solidFill>
            </a:endParaRPr>
          </a:p>
          <a:p>
            <a:r>
              <a:rPr lang="en-GB" sz="1250" dirty="0">
                <a:solidFill>
                  <a:schemeClr val="bg1">
                    <a:lumMod val="85000"/>
                  </a:schemeClr>
                </a:solidFill>
              </a:rPr>
              <a:t>Investment Banking Analyst</a:t>
            </a:r>
          </a:p>
          <a:p>
            <a:r>
              <a:rPr lang="en-GB" sz="1250" b="1" dirty="0">
                <a:solidFill>
                  <a:schemeClr val="bg1">
                    <a:lumMod val="85000"/>
                  </a:schemeClr>
                </a:solidFill>
              </a:rPr>
              <a:t>Sky</a:t>
            </a:r>
          </a:p>
          <a:p>
            <a:r>
              <a:rPr lang="en-GB" sz="1250" dirty="0">
                <a:solidFill>
                  <a:schemeClr val="bg1">
                    <a:lumMod val="85000"/>
                  </a:schemeClr>
                </a:solidFill>
              </a:rPr>
              <a:t>Econometrician</a:t>
            </a:r>
          </a:p>
          <a:p>
            <a:r>
              <a:rPr lang="en-GB" sz="1250" b="1" dirty="0">
                <a:solidFill>
                  <a:schemeClr val="bg1">
                    <a:lumMod val="85000"/>
                  </a:schemeClr>
                </a:solidFill>
              </a:rPr>
              <a:t>Uber</a:t>
            </a:r>
          </a:p>
          <a:p>
            <a:r>
              <a:rPr lang="en-GB" sz="1250" dirty="0">
                <a:solidFill>
                  <a:schemeClr val="bg1">
                    <a:lumMod val="85000"/>
                  </a:schemeClr>
                </a:solidFill>
              </a:rPr>
              <a:t>Head of Low Cost Products</a:t>
            </a:r>
          </a:p>
        </p:txBody>
      </p:sp>
    </p:spTree>
    <p:extLst>
      <p:ext uri="{BB962C8B-B14F-4D97-AF65-F5344CB8AC3E}">
        <p14:creationId xmlns:p14="http://schemas.microsoft.com/office/powerpoint/2010/main" val="6047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39764" y="-46591"/>
            <a:ext cx="11127847" cy="1065276"/>
          </a:xfrm>
        </p:spPr>
        <p:txBody>
          <a:bodyPr/>
          <a:lstStyle/>
          <a:p>
            <a:r>
              <a:rPr lang="en-GB" dirty="0">
                <a:solidFill>
                  <a:srgbClr val="FA990A"/>
                </a:solidFill>
              </a:rPr>
              <a:t>OTHER</a:t>
            </a:r>
          </a:p>
        </p:txBody>
      </p:sp>
      <p:sp>
        <p:nvSpPr>
          <p:cNvPr id="3" name="Text Placeholder 2"/>
          <p:cNvSpPr>
            <a:spLocks noGrp="1"/>
          </p:cNvSpPr>
          <p:nvPr>
            <p:ph type="body" sz="quarter" idx="12"/>
          </p:nvPr>
        </p:nvSpPr>
        <p:spPr>
          <a:xfrm>
            <a:off x="539764" y="1242257"/>
            <a:ext cx="11195036" cy="5796718"/>
          </a:xfrm>
        </p:spPr>
        <p:txBody>
          <a:bodyPr numCol="4" spcCol="0"/>
          <a:lstStyle/>
          <a:p>
            <a:r>
              <a:rPr lang="en-GB" sz="1250" b="1" dirty="0">
                <a:solidFill>
                  <a:schemeClr val="bg1">
                    <a:lumMod val="85000"/>
                  </a:schemeClr>
                </a:solidFill>
              </a:rPr>
              <a:t>2MC</a:t>
            </a:r>
          </a:p>
          <a:p>
            <a:r>
              <a:rPr lang="en-GB" sz="1250" dirty="0">
                <a:solidFill>
                  <a:schemeClr val="bg1">
                    <a:lumMod val="85000"/>
                  </a:schemeClr>
                </a:solidFill>
              </a:rPr>
              <a:t>Risk &amp; Compliance Consultant</a:t>
            </a:r>
          </a:p>
          <a:p>
            <a:r>
              <a:rPr lang="en-GB" sz="1250" b="1" dirty="0"/>
              <a:t>Amazon</a:t>
            </a:r>
          </a:p>
          <a:p>
            <a:r>
              <a:rPr lang="en-GB" sz="1250" dirty="0"/>
              <a:t>Regional Manager</a:t>
            </a:r>
          </a:p>
          <a:p>
            <a:r>
              <a:rPr lang="en-GB" sz="1250" b="1" dirty="0">
                <a:solidFill>
                  <a:schemeClr val="bg1">
                    <a:lumMod val="85000"/>
                  </a:schemeClr>
                </a:solidFill>
              </a:rPr>
              <a:t>Aon</a:t>
            </a:r>
          </a:p>
          <a:p>
            <a:r>
              <a:rPr lang="en-GB" sz="1250" dirty="0">
                <a:solidFill>
                  <a:schemeClr val="bg1">
                    <a:lumMod val="85000"/>
                  </a:schemeClr>
                </a:solidFill>
              </a:rPr>
              <a:t>Business Performance Consultant</a:t>
            </a:r>
          </a:p>
          <a:p>
            <a:r>
              <a:rPr lang="en-GB" sz="1250" b="1" dirty="0">
                <a:solidFill>
                  <a:schemeClr val="bg1">
                    <a:lumMod val="85000"/>
                  </a:schemeClr>
                </a:solidFill>
              </a:rPr>
              <a:t>Barclays</a:t>
            </a:r>
            <a:endParaRPr lang="en-GB" sz="1250" dirty="0">
              <a:solidFill>
                <a:schemeClr val="bg1">
                  <a:lumMod val="85000"/>
                </a:schemeClr>
              </a:solidFill>
            </a:endParaRPr>
          </a:p>
          <a:p>
            <a:r>
              <a:rPr lang="en-GB" sz="1250" dirty="0">
                <a:solidFill>
                  <a:schemeClr val="bg1">
                    <a:lumMod val="85000"/>
                  </a:schemeClr>
                </a:solidFill>
              </a:rPr>
              <a:t>Compliance Analyst </a:t>
            </a:r>
          </a:p>
          <a:p>
            <a:r>
              <a:rPr lang="en-GB" sz="1250" b="1" dirty="0">
                <a:solidFill>
                  <a:schemeClr val="bg1">
                    <a:lumMod val="85000"/>
                  </a:schemeClr>
                </a:solidFill>
              </a:rPr>
              <a:t>BDO</a:t>
            </a:r>
          </a:p>
          <a:p>
            <a:r>
              <a:rPr lang="en-GB" sz="1250" dirty="0">
                <a:solidFill>
                  <a:schemeClr val="bg1">
                    <a:lumMod val="85000"/>
                  </a:schemeClr>
                </a:solidFill>
              </a:rPr>
              <a:t>Senior Associate Tax</a:t>
            </a:r>
          </a:p>
          <a:p>
            <a:r>
              <a:rPr lang="en-GB" sz="1250" b="1" dirty="0">
                <a:solidFill>
                  <a:schemeClr val="bg1">
                    <a:lumMod val="85000"/>
                  </a:schemeClr>
                </a:solidFill>
              </a:rPr>
              <a:t>BNP Paribas</a:t>
            </a:r>
          </a:p>
          <a:p>
            <a:r>
              <a:rPr lang="en-GB" sz="1250" dirty="0">
                <a:solidFill>
                  <a:schemeClr val="bg1">
                    <a:lumMod val="85000"/>
                  </a:schemeClr>
                </a:solidFill>
              </a:rPr>
              <a:t>Securitisation Analyst</a:t>
            </a:r>
          </a:p>
          <a:p>
            <a:r>
              <a:rPr lang="en-GB" sz="1250" b="1" dirty="0" err="1">
                <a:solidFill>
                  <a:schemeClr val="bg1">
                    <a:lumMod val="85000"/>
                  </a:schemeClr>
                </a:solidFill>
              </a:rPr>
              <a:t>Capco</a:t>
            </a:r>
            <a:endParaRPr lang="en-GB" sz="1250" dirty="0">
              <a:solidFill>
                <a:schemeClr val="bg1">
                  <a:lumMod val="85000"/>
                </a:schemeClr>
              </a:solidFill>
            </a:endParaRPr>
          </a:p>
          <a:p>
            <a:r>
              <a:rPr lang="en-GB" sz="1250" dirty="0">
                <a:solidFill>
                  <a:schemeClr val="bg1">
                    <a:lumMod val="85000"/>
                  </a:schemeClr>
                </a:solidFill>
              </a:rPr>
              <a:t>Associate Consultant</a:t>
            </a:r>
          </a:p>
          <a:p>
            <a:r>
              <a:rPr lang="en-GB" sz="1250" b="1" dirty="0">
                <a:solidFill>
                  <a:schemeClr val="bg1">
                    <a:lumMod val="85000"/>
                  </a:schemeClr>
                </a:solidFill>
              </a:rPr>
              <a:t>Charles Rivers Associates</a:t>
            </a:r>
          </a:p>
          <a:p>
            <a:r>
              <a:rPr lang="en-GB" sz="1250" dirty="0">
                <a:solidFill>
                  <a:schemeClr val="bg1">
                    <a:lumMod val="85000"/>
                  </a:schemeClr>
                </a:solidFill>
              </a:rPr>
              <a:t>Associate</a:t>
            </a:r>
          </a:p>
          <a:p>
            <a:r>
              <a:rPr lang="en-GB" sz="1250" b="1" dirty="0">
                <a:solidFill>
                  <a:schemeClr val="bg1">
                    <a:lumMod val="85000"/>
                  </a:schemeClr>
                </a:solidFill>
              </a:rPr>
              <a:t>Competition and Markets Authority</a:t>
            </a:r>
          </a:p>
          <a:p>
            <a:r>
              <a:rPr lang="en-GB" sz="1250" dirty="0">
                <a:solidFill>
                  <a:schemeClr val="bg1">
                    <a:lumMod val="85000"/>
                  </a:schemeClr>
                </a:solidFill>
              </a:rPr>
              <a:t>Economics Adviser</a:t>
            </a:r>
          </a:p>
          <a:p>
            <a:endParaRPr lang="en-GB" sz="1250" b="1" dirty="0">
              <a:solidFill>
                <a:schemeClr val="bg1">
                  <a:lumMod val="75000"/>
                </a:schemeClr>
              </a:solidFill>
            </a:endParaRPr>
          </a:p>
          <a:p>
            <a:r>
              <a:rPr lang="en-GB" sz="1250" b="1" dirty="0">
                <a:solidFill>
                  <a:schemeClr val="bg1">
                    <a:lumMod val="85000"/>
                  </a:schemeClr>
                </a:solidFill>
              </a:rPr>
              <a:t>Crowe UK</a:t>
            </a:r>
          </a:p>
          <a:p>
            <a:r>
              <a:rPr lang="en-GB" sz="1250" dirty="0">
                <a:solidFill>
                  <a:schemeClr val="bg1">
                    <a:lumMod val="85000"/>
                  </a:schemeClr>
                </a:solidFill>
              </a:rPr>
              <a:t>Accountant</a:t>
            </a:r>
          </a:p>
          <a:p>
            <a:r>
              <a:rPr lang="en-GB" sz="1250" b="1" dirty="0">
                <a:solidFill>
                  <a:schemeClr val="bg1">
                    <a:lumMod val="85000"/>
                  </a:schemeClr>
                </a:solidFill>
              </a:rPr>
              <a:t>Deloitte</a:t>
            </a:r>
            <a:endParaRPr lang="en-GB" sz="1250" dirty="0">
              <a:solidFill>
                <a:schemeClr val="bg1">
                  <a:lumMod val="85000"/>
                </a:schemeClr>
              </a:solidFill>
            </a:endParaRPr>
          </a:p>
          <a:p>
            <a:r>
              <a:rPr lang="en-GB" sz="1250" dirty="0">
                <a:solidFill>
                  <a:schemeClr val="bg1">
                    <a:lumMod val="85000"/>
                  </a:schemeClr>
                </a:solidFill>
              </a:rPr>
              <a:t>Audit Associate</a:t>
            </a:r>
          </a:p>
          <a:p>
            <a:r>
              <a:rPr lang="en-GB" sz="1250" b="1" dirty="0">
                <a:solidFill>
                  <a:schemeClr val="bg1">
                    <a:lumMod val="85000"/>
                  </a:schemeClr>
                </a:solidFill>
              </a:rPr>
              <a:t>Department for Business Energy &amp; Industrial Strategy</a:t>
            </a:r>
            <a:endParaRPr lang="en-GB" sz="1250" dirty="0">
              <a:solidFill>
                <a:schemeClr val="bg1">
                  <a:lumMod val="85000"/>
                </a:schemeClr>
              </a:solidFill>
            </a:endParaRPr>
          </a:p>
          <a:p>
            <a:r>
              <a:rPr lang="en-GB" sz="1250" dirty="0">
                <a:solidFill>
                  <a:schemeClr val="bg1">
                    <a:lumMod val="85000"/>
                  </a:schemeClr>
                </a:solidFill>
              </a:rPr>
              <a:t>Policy Advisor</a:t>
            </a:r>
          </a:p>
          <a:p>
            <a:r>
              <a:rPr lang="en-GB" sz="1250" b="1" dirty="0">
                <a:solidFill>
                  <a:schemeClr val="bg1">
                    <a:lumMod val="85000"/>
                  </a:schemeClr>
                </a:solidFill>
              </a:rPr>
              <a:t>Department for International Development</a:t>
            </a:r>
          </a:p>
          <a:p>
            <a:r>
              <a:rPr lang="en-GB" sz="1250" dirty="0">
                <a:solidFill>
                  <a:schemeClr val="bg1">
                    <a:lumMod val="85000"/>
                  </a:schemeClr>
                </a:solidFill>
              </a:rPr>
              <a:t>Graduate Economists</a:t>
            </a:r>
          </a:p>
          <a:p>
            <a:r>
              <a:rPr lang="en-GB" sz="1250" b="1" dirty="0">
                <a:solidFill>
                  <a:schemeClr val="bg1">
                    <a:lumMod val="85000"/>
                  </a:schemeClr>
                </a:solidFill>
              </a:rPr>
              <a:t>Ernst &amp; Young</a:t>
            </a:r>
            <a:endParaRPr lang="en-GB" sz="1250" dirty="0">
              <a:solidFill>
                <a:schemeClr val="bg1">
                  <a:lumMod val="85000"/>
                </a:schemeClr>
              </a:solidFill>
            </a:endParaRPr>
          </a:p>
          <a:p>
            <a:r>
              <a:rPr lang="en-GB" sz="1250" dirty="0">
                <a:solidFill>
                  <a:schemeClr val="bg1">
                    <a:lumMod val="85000"/>
                  </a:schemeClr>
                </a:solidFill>
              </a:rPr>
              <a:t>Strategy Consultant </a:t>
            </a:r>
          </a:p>
          <a:p>
            <a:r>
              <a:rPr lang="en-GB" sz="1250" b="1" dirty="0"/>
              <a:t>FDM Group</a:t>
            </a:r>
          </a:p>
          <a:p>
            <a:r>
              <a:rPr lang="en-GB" sz="1250" dirty="0"/>
              <a:t>Data Analyst</a:t>
            </a:r>
          </a:p>
          <a:p>
            <a:r>
              <a:rPr lang="en-GB" sz="1250" b="1" dirty="0"/>
              <a:t>Fitch Ratings</a:t>
            </a:r>
          </a:p>
          <a:p>
            <a:r>
              <a:rPr lang="en-GB" sz="1250" dirty="0"/>
              <a:t>Associate Analyst</a:t>
            </a:r>
          </a:p>
          <a:p>
            <a:r>
              <a:rPr lang="en-GB" sz="1250" b="1" dirty="0">
                <a:solidFill>
                  <a:schemeClr val="bg1">
                    <a:lumMod val="85000"/>
                  </a:schemeClr>
                </a:solidFill>
              </a:rPr>
              <a:t>Frontier Economics</a:t>
            </a:r>
          </a:p>
          <a:p>
            <a:r>
              <a:rPr lang="en-GB" sz="1250" dirty="0">
                <a:solidFill>
                  <a:schemeClr val="bg1">
                    <a:lumMod val="85000"/>
                  </a:schemeClr>
                </a:solidFill>
              </a:rPr>
              <a:t>Economic Consultant</a:t>
            </a:r>
          </a:p>
          <a:p>
            <a:r>
              <a:rPr lang="en-GB" sz="1250" b="1" dirty="0">
                <a:solidFill>
                  <a:schemeClr val="bg1">
                    <a:lumMod val="85000"/>
                  </a:schemeClr>
                </a:solidFill>
              </a:rPr>
              <a:t>Grant Thornton</a:t>
            </a:r>
          </a:p>
          <a:p>
            <a:r>
              <a:rPr lang="en-GB" sz="1250" dirty="0">
                <a:solidFill>
                  <a:schemeClr val="bg1">
                    <a:lumMod val="85000"/>
                  </a:schemeClr>
                </a:solidFill>
              </a:rPr>
              <a:t>Advisory Associate </a:t>
            </a:r>
          </a:p>
          <a:p>
            <a:r>
              <a:rPr lang="en-GB" sz="1250" b="1" dirty="0" err="1">
                <a:solidFill>
                  <a:schemeClr val="bg1">
                    <a:lumMod val="85000"/>
                  </a:schemeClr>
                </a:solidFill>
              </a:rPr>
              <a:t>Handelsbanken</a:t>
            </a:r>
            <a:endParaRPr lang="en-GB" sz="1250" b="1" dirty="0">
              <a:solidFill>
                <a:schemeClr val="bg1">
                  <a:lumMod val="85000"/>
                </a:schemeClr>
              </a:solidFill>
            </a:endParaRPr>
          </a:p>
          <a:p>
            <a:r>
              <a:rPr lang="en-GB" sz="1250" dirty="0">
                <a:solidFill>
                  <a:schemeClr val="bg1">
                    <a:lumMod val="85000"/>
                  </a:schemeClr>
                </a:solidFill>
              </a:rPr>
              <a:t>Account Manager Support  </a:t>
            </a:r>
          </a:p>
          <a:p>
            <a:r>
              <a:rPr lang="en-GB" sz="1250" b="1" dirty="0">
                <a:solidFill>
                  <a:schemeClr val="bg1">
                    <a:lumMod val="85000"/>
                  </a:schemeClr>
                </a:solidFill>
              </a:rPr>
              <a:t>HMRC</a:t>
            </a:r>
          </a:p>
          <a:p>
            <a:r>
              <a:rPr lang="en-GB" sz="1250" dirty="0">
                <a:solidFill>
                  <a:schemeClr val="bg1">
                    <a:lumMod val="85000"/>
                  </a:schemeClr>
                </a:solidFill>
              </a:rPr>
              <a:t>VAT Tax Specialist</a:t>
            </a:r>
          </a:p>
          <a:p>
            <a:r>
              <a:rPr lang="en-GB" sz="1250" b="1" dirty="0">
                <a:solidFill>
                  <a:schemeClr val="bg1">
                    <a:lumMod val="85000"/>
                  </a:schemeClr>
                </a:solidFill>
              </a:rPr>
              <a:t>HM Treasury </a:t>
            </a:r>
          </a:p>
          <a:p>
            <a:r>
              <a:rPr lang="en-GB" sz="1250" dirty="0">
                <a:solidFill>
                  <a:schemeClr val="bg1">
                    <a:lumMod val="85000"/>
                  </a:schemeClr>
                </a:solidFill>
              </a:rPr>
              <a:t>Assistant Economist</a:t>
            </a:r>
          </a:p>
          <a:p>
            <a:r>
              <a:rPr lang="en-GB" sz="1250" b="1" dirty="0">
                <a:solidFill>
                  <a:schemeClr val="bg1">
                    <a:lumMod val="85000"/>
                  </a:schemeClr>
                </a:solidFill>
              </a:rPr>
              <a:t>HSBC</a:t>
            </a:r>
            <a:endParaRPr lang="en-GB" sz="1250" dirty="0">
              <a:solidFill>
                <a:schemeClr val="bg1">
                  <a:lumMod val="85000"/>
                </a:schemeClr>
              </a:solidFill>
            </a:endParaRPr>
          </a:p>
          <a:p>
            <a:r>
              <a:rPr lang="en-GB" sz="1250" dirty="0">
                <a:solidFill>
                  <a:schemeClr val="bg1">
                    <a:lumMod val="85000"/>
                  </a:schemeClr>
                </a:solidFill>
              </a:rPr>
              <a:t>Private Bank Settlement Officer</a:t>
            </a:r>
          </a:p>
          <a:p>
            <a:r>
              <a:rPr lang="en-GB" sz="1250" b="1" dirty="0">
                <a:solidFill>
                  <a:schemeClr val="bg1">
                    <a:lumMod val="85000"/>
                  </a:schemeClr>
                </a:solidFill>
              </a:rPr>
              <a:t>IG</a:t>
            </a:r>
          </a:p>
          <a:p>
            <a:r>
              <a:rPr lang="en-GB" sz="1250" dirty="0">
                <a:solidFill>
                  <a:schemeClr val="bg1">
                    <a:lumMod val="85000"/>
                  </a:schemeClr>
                </a:solidFill>
              </a:rPr>
              <a:t>Trader</a:t>
            </a:r>
          </a:p>
          <a:p>
            <a:r>
              <a:rPr lang="en-GB" sz="1250" b="1" dirty="0">
                <a:solidFill>
                  <a:schemeClr val="bg1">
                    <a:lumMod val="85000"/>
                  </a:schemeClr>
                </a:solidFill>
              </a:rPr>
              <a:t>KPMG</a:t>
            </a:r>
          </a:p>
          <a:p>
            <a:r>
              <a:rPr lang="en-GB" sz="1250" dirty="0">
                <a:solidFill>
                  <a:schemeClr val="bg1">
                    <a:lumMod val="85000"/>
                  </a:schemeClr>
                </a:solidFill>
              </a:rPr>
              <a:t>Chartered Accountant Trainee</a:t>
            </a:r>
          </a:p>
          <a:p>
            <a:r>
              <a:rPr lang="en-GB" sz="1250" b="1" dirty="0" err="1"/>
              <a:t>Merkle</a:t>
            </a:r>
            <a:r>
              <a:rPr lang="en-GB" sz="1250" b="1" dirty="0"/>
              <a:t> Group Inc.</a:t>
            </a:r>
          </a:p>
          <a:p>
            <a:r>
              <a:rPr lang="en-GB" sz="1250" dirty="0"/>
              <a:t>Digital Data Analyst</a:t>
            </a:r>
          </a:p>
          <a:p>
            <a:r>
              <a:rPr lang="en-GB" sz="1250" b="1" dirty="0">
                <a:solidFill>
                  <a:schemeClr val="bg1">
                    <a:lumMod val="85000"/>
                  </a:schemeClr>
                </a:solidFill>
              </a:rPr>
              <a:t>Morgan Stanley</a:t>
            </a:r>
            <a:endParaRPr lang="en-GB" sz="1250" dirty="0">
              <a:solidFill>
                <a:schemeClr val="bg1">
                  <a:lumMod val="85000"/>
                </a:schemeClr>
              </a:solidFill>
            </a:endParaRPr>
          </a:p>
          <a:p>
            <a:r>
              <a:rPr lang="en-GB" sz="1250" dirty="0">
                <a:solidFill>
                  <a:schemeClr val="bg1">
                    <a:lumMod val="85000"/>
                  </a:schemeClr>
                </a:solidFill>
              </a:rPr>
              <a:t>Sales &amp; Distribution Analyst </a:t>
            </a:r>
          </a:p>
          <a:p>
            <a:r>
              <a:rPr lang="en-GB" sz="1250" b="1" dirty="0">
                <a:solidFill>
                  <a:schemeClr val="bg1">
                    <a:lumMod val="85000"/>
                  </a:schemeClr>
                </a:solidFill>
              </a:rPr>
              <a:t>MBU Capital</a:t>
            </a:r>
          </a:p>
          <a:p>
            <a:r>
              <a:rPr lang="en-GB" sz="1250" dirty="0">
                <a:solidFill>
                  <a:schemeClr val="bg1">
                    <a:lumMod val="85000"/>
                  </a:schemeClr>
                </a:solidFill>
              </a:rPr>
              <a:t>Investment Banker</a:t>
            </a:r>
          </a:p>
          <a:p>
            <a:r>
              <a:rPr lang="en-GB" sz="1250" b="1" dirty="0">
                <a:solidFill>
                  <a:schemeClr val="bg1">
                    <a:lumMod val="85000"/>
                  </a:schemeClr>
                </a:solidFill>
              </a:rPr>
              <a:t>Office of National Statistics</a:t>
            </a:r>
            <a:endParaRPr lang="en-GB" sz="1250" dirty="0">
              <a:solidFill>
                <a:schemeClr val="bg1">
                  <a:lumMod val="85000"/>
                </a:schemeClr>
              </a:solidFill>
            </a:endParaRPr>
          </a:p>
          <a:p>
            <a:r>
              <a:rPr lang="en-GB" sz="1250" dirty="0">
                <a:solidFill>
                  <a:schemeClr val="bg1">
                    <a:lumMod val="85000"/>
                  </a:schemeClr>
                </a:solidFill>
              </a:rPr>
              <a:t>Assistant Economist</a:t>
            </a:r>
          </a:p>
          <a:p>
            <a:r>
              <a:rPr lang="en-GB" sz="1250" b="1" dirty="0" err="1">
                <a:solidFill>
                  <a:schemeClr val="bg1">
                    <a:lumMod val="85000"/>
                  </a:schemeClr>
                </a:solidFill>
              </a:rPr>
              <a:t>OfCom</a:t>
            </a:r>
            <a:endParaRPr lang="en-GB" sz="1250" b="1" dirty="0">
              <a:solidFill>
                <a:schemeClr val="bg1">
                  <a:lumMod val="85000"/>
                </a:schemeClr>
              </a:solidFill>
            </a:endParaRPr>
          </a:p>
          <a:p>
            <a:r>
              <a:rPr lang="en-GB" sz="1250" dirty="0">
                <a:solidFill>
                  <a:schemeClr val="bg1">
                    <a:lumMod val="85000"/>
                  </a:schemeClr>
                </a:solidFill>
              </a:rPr>
              <a:t>Economics Advisor</a:t>
            </a:r>
          </a:p>
          <a:p>
            <a:r>
              <a:rPr lang="en-GB" sz="1250" b="1" dirty="0" err="1">
                <a:solidFill>
                  <a:schemeClr val="bg1">
                    <a:lumMod val="85000"/>
                  </a:schemeClr>
                </a:solidFill>
              </a:rPr>
              <a:t>OfWat</a:t>
            </a:r>
            <a:endParaRPr lang="en-GB" sz="1250" b="1" dirty="0">
              <a:solidFill>
                <a:schemeClr val="bg1">
                  <a:lumMod val="85000"/>
                </a:schemeClr>
              </a:solidFill>
            </a:endParaRPr>
          </a:p>
          <a:p>
            <a:r>
              <a:rPr lang="en-GB" sz="1250" dirty="0">
                <a:solidFill>
                  <a:schemeClr val="bg1">
                    <a:lumMod val="85000"/>
                  </a:schemeClr>
                </a:solidFill>
              </a:rPr>
              <a:t>Associate Analyst</a:t>
            </a:r>
          </a:p>
          <a:p>
            <a:r>
              <a:rPr lang="en-GB" sz="1250" b="1" dirty="0">
                <a:solidFill>
                  <a:schemeClr val="bg1">
                    <a:lumMod val="85000"/>
                  </a:schemeClr>
                </a:solidFill>
              </a:rPr>
              <a:t>PwC</a:t>
            </a:r>
            <a:endParaRPr lang="en-GB" sz="1250" dirty="0">
              <a:solidFill>
                <a:schemeClr val="bg1">
                  <a:lumMod val="85000"/>
                </a:schemeClr>
              </a:solidFill>
            </a:endParaRPr>
          </a:p>
          <a:p>
            <a:r>
              <a:rPr lang="en-GB" sz="1250" dirty="0">
                <a:solidFill>
                  <a:schemeClr val="bg1">
                    <a:lumMod val="85000"/>
                  </a:schemeClr>
                </a:solidFill>
              </a:rPr>
              <a:t>Data Analyst</a:t>
            </a:r>
          </a:p>
          <a:p>
            <a:r>
              <a:rPr lang="en-GB" sz="1250" b="1" dirty="0">
                <a:solidFill>
                  <a:schemeClr val="bg1">
                    <a:lumMod val="85000"/>
                  </a:schemeClr>
                </a:solidFill>
              </a:rPr>
              <a:t>Price Bailey</a:t>
            </a:r>
          </a:p>
          <a:p>
            <a:r>
              <a:rPr lang="en-GB" sz="1250" dirty="0">
                <a:solidFill>
                  <a:schemeClr val="bg1">
                    <a:lumMod val="85000"/>
                  </a:schemeClr>
                </a:solidFill>
              </a:rPr>
              <a:t>Trainee Accountant</a:t>
            </a:r>
          </a:p>
          <a:p>
            <a:r>
              <a:rPr lang="en-GB" sz="1250" b="1" dirty="0">
                <a:solidFill>
                  <a:schemeClr val="bg1">
                    <a:lumMod val="85000"/>
                  </a:schemeClr>
                </a:solidFill>
              </a:rPr>
              <a:t>RBS</a:t>
            </a:r>
          </a:p>
          <a:p>
            <a:r>
              <a:rPr lang="en-GB" sz="1250" dirty="0">
                <a:solidFill>
                  <a:schemeClr val="bg1">
                    <a:lumMod val="85000"/>
                  </a:schemeClr>
                </a:solidFill>
              </a:rPr>
              <a:t>Graduate Financial Analyst</a:t>
            </a:r>
          </a:p>
          <a:p>
            <a:r>
              <a:rPr lang="en-GB" sz="1250" b="1" dirty="0">
                <a:solidFill>
                  <a:schemeClr val="bg1">
                    <a:lumMod val="85000"/>
                  </a:schemeClr>
                </a:solidFill>
              </a:rPr>
              <a:t>RSM</a:t>
            </a:r>
          </a:p>
          <a:p>
            <a:r>
              <a:rPr lang="en-GB" sz="1250" dirty="0">
                <a:solidFill>
                  <a:schemeClr val="bg1">
                    <a:lumMod val="85000"/>
                  </a:schemeClr>
                </a:solidFill>
              </a:rPr>
              <a:t>Chartered Accountant</a:t>
            </a:r>
          </a:p>
          <a:p>
            <a:r>
              <a:rPr lang="en-GB" sz="1250" b="1" dirty="0">
                <a:solidFill>
                  <a:schemeClr val="bg1">
                    <a:lumMod val="85000"/>
                  </a:schemeClr>
                </a:solidFill>
              </a:rPr>
              <a:t>Santander</a:t>
            </a:r>
            <a:endParaRPr lang="en-GB" sz="1250" dirty="0">
              <a:solidFill>
                <a:schemeClr val="bg1">
                  <a:lumMod val="85000"/>
                </a:schemeClr>
              </a:solidFill>
            </a:endParaRPr>
          </a:p>
          <a:p>
            <a:r>
              <a:rPr lang="en-GB" sz="1250" dirty="0">
                <a:solidFill>
                  <a:schemeClr val="bg1">
                    <a:lumMod val="85000"/>
                  </a:schemeClr>
                </a:solidFill>
              </a:rPr>
              <a:t>Investment Banking Analyst</a:t>
            </a:r>
          </a:p>
          <a:p>
            <a:r>
              <a:rPr lang="en-GB" sz="1250" b="1" dirty="0"/>
              <a:t>Sky</a:t>
            </a:r>
          </a:p>
          <a:p>
            <a:r>
              <a:rPr lang="en-GB" sz="1250" dirty="0"/>
              <a:t>Econometrician</a:t>
            </a:r>
          </a:p>
          <a:p>
            <a:r>
              <a:rPr lang="en-GB" sz="1250" b="1" dirty="0"/>
              <a:t>Uber</a:t>
            </a:r>
          </a:p>
          <a:p>
            <a:r>
              <a:rPr lang="en-GB" sz="1250" dirty="0"/>
              <a:t>Head of Low Cost Products</a:t>
            </a:r>
          </a:p>
        </p:txBody>
      </p:sp>
    </p:spTree>
    <p:extLst>
      <p:ext uri="{BB962C8B-B14F-4D97-AF65-F5344CB8AC3E}">
        <p14:creationId xmlns:p14="http://schemas.microsoft.com/office/powerpoint/2010/main" val="142941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duotone>
              <a:schemeClr val="accent3">
                <a:shade val="45000"/>
                <a:satMod val="135000"/>
              </a:schemeClr>
              <a:prstClr val="white"/>
            </a:duotone>
          </a:blip>
          <a:stretch>
            <a:fillRect/>
          </a:stretch>
        </p:blipFill>
        <p:spPr>
          <a:xfrm>
            <a:off x="5487534" y="4095622"/>
            <a:ext cx="1296000" cy="1296000"/>
          </a:xfrm>
          <a:prstGeom prst="rect">
            <a:avLst/>
          </a:prstGeom>
        </p:spPr>
      </p:pic>
      <p:grpSp>
        <p:nvGrpSpPr>
          <p:cNvPr id="1083" name="Group 89"/>
          <p:cNvGrpSpPr>
            <a:grpSpLocks noChangeAspect="1"/>
          </p:cNvGrpSpPr>
          <p:nvPr/>
        </p:nvGrpSpPr>
        <p:grpSpPr bwMode="auto">
          <a:xfrm>
            <a:off x="4188652" y="5363294"/>
            <a:ext cx="1322154" cy="1298128"/>
            <a:chOff x="8548" y="-178"/>
            <a:chExt cx="1395" cy="1395"/>
          </a:xfrm>
        </p:grpSpPr>
        <p:sp>
          <p:nvSpPr>
            <p:cNvPr id="1084" name="Rectangle 91"/>
            <p:cNvSpPr>
              <a:spLocks noChangeArrowheads="1"/>
            </p:cNvSpPr>
            <p:nvPr/>
          </p:nvSpPr>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114" name="Picture 90"/>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5" name="Picture 24"/>
          <p:cNvPicPr>
            <a:picLocks noChangeAspect="1"/>
          </p:cNvPicPr>
          <p:nvPr/>
        </p:nvPicPr>
        <p:blipFill>
          <a:blip r:embed="rId4">
            <a:duotone>
              <a:schemeClr val="accent3">
                <a:shade val="45000"/>
                <a:satMod val="135000"/>
              </a:schemeClr>
              <a:prstClr val="white"/>
            </a:duotone>
          </a:blip>
          <a:stretch>
            <a:fillRect/>
          </a:stretch>
        </p:blipFill>
        <p:spPr>
          <a:xfrm>
            <a:off x="9229017" y="292305"/>
            <a:ext cx="1296000" cy="1296000"/>
          </a:xfrm>
          <a:prstGeom prst="rect">
            <a:avLst/>
          </a:prstGeom>
        </p:spPr>
      </p:pic>
      <p:pic>
        <p:nvPicPr>
          <p:cNvPr id="24" name="Picture 23"/>
          <p:cNvPicPr>
            <a:picLocks noChangeAspect="1"/>
          </p:cNvPicPr>
          <p:nvPr/>
        </p:nvPicPr>
        <p:blipFill>
          <a:blip r:embed="rId5">
            <a:duotone>
              <a:schemeClr val="accent3">
                <a:shade val="45000"/>
                <a:satMod val="135000"/>
              </a:schemeClr>
              <a:prstClr val="white"/>
            </a:duotone>
          </a:blip>
          <a:stretch>
            <a:fillRect/>
          </a:stretch>
        </p:blipFill>
        <p:spPr>
          <a:xfrm>
            <a:off x="6726419" y="5366879"/>
            <a:ext cx="1296000" cy="1296000"/>
          </a:xfrm>
          <a:prstGeom prst="rect">
            <a:avLst/>
          </a:prstGeom>
        </p:spPr>
      </p:pic>
      <p:pic>
        <p:nvPicPr>
          <p:cNvPr id="22" name="Picture 21"/>
          <p:cNvPicPr>
            <a:picLocks noChangeAspect="1"/>
          </p:cNvPicPr>
          <p:nvPr/>
        </p:nvPicPr>
        <p:blipFill>
          <a:blip r:embed="rId6">
            <a:duotone>
              <a:schemeClr val="accent3">
                <a:shade val="45000"/>
                <a:satMod val="135000"/>
              </a:schemeClr>
              <a:prstClr val="white"/>
            </a:duotone>
          </a:blip>
          <a:stretch>
            <a:fillRect/>
          </a:stretch>
        </p:blipFill>
        <p:spPr>
          <a:xfrm>
            <a:off x="5444033" y="2827243"/>
            <a:ext cx="1296000" cy="1296000"/>
          </a:xfrm>
          <a:prstGeom prst="rect">
            <a:avLst/>
          </a:prstGeom>
        </p:spPr>
      </p:pic>
      <p:grpSp>
        <p:nvGrpSpPr>
          <p:cNvPr id="1080" name="Group 86"/>
          <p:cNvGrpSpPr>
            <a:grpSpLocks/>
          </p:cNvGrpSpPr>
          <p:nvPr/>
        </p:nvGrpSpPr>
        <p:grpSpPr bwMode="auto">
          <a:xfrm>
            <a:off x="4205196" y="293085"/>
            <a:ext cx="1296000" cy="1296000"/>
            <a:chOff x="8539" y="-186"/>
            <a:chExt cx="1415" cy="1415"/>
          </a:xfrm>
        </p:grpSpPr>
        <p:pic>
          <p:nvPicPr>
            <p:cNvPr id="1111" name="Picture 87"/>
            <p:cNvPicPr>
              <a:picLocks noChangeAspect="1" noChangeArrowheads="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1" name="Rectangle 88"/>
            <p:cNvSpPr>
              <a:spLocks noChangeArrowheads="1"/>
            </p:cNvSpPr>
            <p:nvPr/>
          </p:nvSpPr>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0" name="Group 29"/>
          <p:cNvGrpSpPr>
            <a:grpSpLocks/>
          </p:cNvGrpSpPr>
          <p:nvPr/>
        </p:nvGrpSpPr>
        <p:grpSpPr bwMode="auto">
          <a:xfrm>
            <a:off x="1669933" y="283146"/>
            <a:ext cx="1296000" cy="1296000"/>
            <a:chOff x="720" y="-28"/>
            <a:chExt cx="1415" cy="1415"/>
          </a:xfrm>
        </p:grpSpPr>
        <p:pic>
          <p:nvPicPr>
            <p:cNvPr id="1054" name="Picture 30"/>
            <p:cNvPicPr>
              <a:picLocks noChangeAspect="1" noChangeArrowheads="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ctangle 31"/>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86" name="Group 92"/>
          <p:cNvGrpSpPr>
            <a:grpSpLocks/>
          </p:cNvGrpSpPr>
          <p:nvPr/>
        </p:nvGrpSpPr>
        <p:grpSpPr bwMode="auto">
          <a:xfrm>
            <a:off x="2929933" y="292672"/>
            <a:ext cx="1296000" cy="1296000"/>
            <a:chOff x="8529" y="-186"/>
            <a:chExt cx="1415" cy="1415"/>
          </a:xfrm>
        </p:grpSpPr>
        <p:pic>
          <p:nvPicPr>
            <p:cNvPr id="1117" name="Picture 93"/>
            <p:cNvPicPr>
              <a:picLocks noChangeAspect="1" noChangeArrowheads="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 name="Rectangle 94"/>
            <p:cNvSpPr>
              <a:spLocks noChangeArrowheads="1"/>
            </p:cNvSpPr>
            <p:nvPr/>
          </p:nvSpPr>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7" name="Group 98"/>
          <p:cNvGrpSpPr>
            <a:grpSpLocks/>
          </p:cNvGrpSpPr>
          <p:nvPr/>
        </p:nvGrpSpPr>
        <p:grpSpPr bwMode="auto">
          <a:xfrm>
            <a:off x="5453593" y="293085"/>
            <a:ext cx="1296000" cy="1296000"/>
            <a:chOff x="8548" y="-29"/>
            <a:chExt cx="1427" cy="1415"/>
          </a:xfrm>
        </p:grpSpPr>
        <p:pic>
          <p:nvPicPr>
            <p:cNvPr id="1123" name="Picture 99"/>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60"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Rectangle 10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9" name="Group 116"/>
          <p:cNvGrpSpPr>
            <a:grpSpLocks/>
          </p:cNvGrpSpPr>
          <p:nvPr/>
        </p:nvGrpSpPr>
        <p:grpSpPr bwMode="auto">
          <a:xfrm>
            <a:off x="6709933" y="283146"/>
            <a:ext cx="1296000" cy="1296000"/>
            <a:chOff x="720" y="87"/>
            <a:chExt cx="1415" cy="1415"/>
          </a:xfrm>
        </p:grpSpPr>
        <p:pic>
          <p:nvPicPr>
            <p:cNvPr id="1141" name="Picture 117"/>
            <p:cNvPicPr>
              <a:picLocks noChangeAspect="1" noChangeArrowheads="1"/>
            </p:cNvPicPr>
            <p:nvPr/>
          </p:nvPicPr>
          <p:blipFill>
            <a:blip r:embed="rId11">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 name="Rectangle 118"/>
            <p:cNvSpPr>
              <a:spLocks noChangeArrowheads="1"/>
            </p:cNvSpPr>
            <p:nvPr/>
          </p:nvSpPr>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1" name="Group 119"/>
          <p:cNvGrpSpPr>
            <a:grpSpLocks/>
          </p:cNvGrpSpPr>
          <p:nvPr/>
        </p:nvGrpSpPr>
        <p:grpSpPr bwMode="auto">
          <a:xfrm>
            <a:off x="10492269" y="284578"/>
            <a:ext cx="1296000" cy="1296000"/>
            <a:chOff x="715" y="-29"/>
            <a:chExt cx="1415" cy="1415"/>
          </a:xfrm>
        </p:grpSpPr>
        <p:pic>
          <p:nvPicPr>
            <p:cNvPr id="1144" name="Picture 120"/>
            <p:cNvPicPr>
              <a:picLocks noChangeAspect="1" noChangeArrowheads="1"/>
            </p:cNvPicPr>
            <p:nvPr/>
          </p:nvPicPr>
          <p:blipFill>
            <a:blip r:embed="rId1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 name="Rectangle 121"/>
            <p:cNvSpPr>
              <a:spLocks noChangeArrowheads="1"/>
            </p:cNvSpPr>
            <p:nvPr/>
          </p:nvSpPr>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4" name="Group 137"/>
          <p:cNvGrpSpPr>
            <a:grpSpLocks/>
          </p:cNvGrpSpPr>
          <p:nvPr/>
        </p:nvGrpSpPr>
        <p:grpSpPr bwMode="auto">
          <a:xfrm>
            <a:off x="7969933" y="283146"/>
            <a:ext cx="1296000" cy="1296000"/>
            <a:chOff x="720" y="-28"/>
            <a:chExt cx="1415" cy="1415"/>
          </a:xfrm>
        </p:grpSpPr>
        <p:pic>
          <p:nvPicPr>
            <p:cNvPr id="1162" name="Picture 138"/>
            <p:cNvPicPr>
              <a:picLocks noChangeAspect="1" noChangeArrowheads="1"/>
            </p:cNvPicPr>
            <p:nvPr/>
          </p:nvPicPr>
          <p:blipFill>
            <a:blip r:embed="rId1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 name="Rectangle 139"/>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7" name="Group 146"/>
          <p:cNvGrpSpPr>
            <a:grpSpLocks/>
          </p:cNvGrpSpPr>
          <p:nvPr/>
        </p:nvGrpSpPr>
        <p:grpSpPr bwMode="auto">
          <a:xfrm>
            <a:off x="409933" y="283146"/>
            <a:ext cx="1296000" cy="1296000"/>
            <a:chOff x="720" y="-29"/>
            <a:chExt cx="1415" cy="1415"/>
          </a:xfrm>
        </p:grpSpPr>
        <p:pic>
          <p:nvPicPr>
            <p:cNvPr id="1171" name="Picture 147"/>
            <p:cNvPicPr>
              <a:picLocks noChangeAspect="1" noChangeArrowheads="1"/>
            </p:cNvPicPr>
            <p:nvPr/>
          </p:nvPicPr>
          <p:blipFill>
            <a:blip r:embed="rId1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8" name="Rectangle 14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2" name="Group 173"/>
          <p:cNvGrpSpPr>
            <a:grpSpLocks/>
          </p:cNvGrpSpPr>
          <p:nvPr/>
        </p:nvGrpSpPr>
        <p:grpSpPr bwMode="auto">
          <a:xfrm>
            <a:off x="10488786" y="4089071"/>
            <a:ext cx="1296000" cy="1296000"/>
            <a:chOff x="8539" y="-29"/>
            <a:chExt cx="1415" cy="1415"/>
          </a:xfrm>
        </p:grpSpPr>
        <p:pic>
          <p:nvPicPr>
            <p:cNvPr id="1198" name="Picture 174"/>
            <p:cNvPicPr>
              <a:picLocks noChangeAspect="1" noChangeArrowheads="1"/>
            </p:cNvPicPr>
            <p:nvPr/>
          </p:nvPicPr>
          <p:blipFill>
            <a:blip r:embed="rId1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4" name="Rectangle 175"/>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201" name="image15.png"/>
          <p:cNvPicPr/>
          <p:nvPr/>
        </p:nvPicPr>
        <p:blipFill>
          <a:blip r:embed="rId16" cstate="print">
            <a:duotone>
              <a:schemeClr val="accent3">
                <a:shade val="45000"/>
                <a:satMod val="135000"/>
              </a:schemeClr>
              <a:prstClr val="white"/>
            </a:duotone>
          </a:blip>
          <a:stretch>
            <a:fillRect/>
          </a:stretch>
        </p:blipFill>
        <p:spPr>
          <a:xfrm>
            <a:off x="2929933" y="1561146"/>
            <a:ext cx="1296000" cy="1296000"/>
          </a:xfrm>
          <a:prstGeom prst="rect">
            <a:avLst/>
          </a:prstGeom>
        </p:spPr>
      </p:pic>
      <p:grpSp>
        <p:nvGrpSpPr>
          <p:cNvPr id="10" name="Group 14"/>
          <p:cNvGrpSpPr>
            <a:grpSpLocks/>
          </p:cNvGrpSpPr>
          <p:nvPr/>
        </p:nvGrpSpPr>
        <p:grpSpPr bwMode="auto">
          <a:xfrm>
            <a:off x="9229933" y="1563000"/>
            <a:ext cx="1296000" cy="1296000"/>
            <a:chOff x="720" y="-29"/>
            <a:chExt cx="1415" cy="1415"/>
          </a:xfrm>
        </p:grpSpPr>
        <p:pic>
          <p:nvPicPr>
            <p:cNvPr id="1039" name="Picture 15"/>
            <p:cNvPicPr>
              <a:picLocks noChangeAspect="1" noChangeArrowheads="1"/>
            </p:cNvPicPr>
            <p:nvPr/>
          </p:nvPicPr>
          <p:blipFill>
            <a:blip r:embed="rId1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6"/>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7" name="Group 83"/>
          <p:cNvGrpSpPr>
            <a:grpSpLocks/>
          </p:cNvGrpSpPr>
          <p:nvPr/>
        </p:nvGrpSpPr>
        <p:grpSpPr bwMode="auto">
          <a:xfrm>
            <a:off x="4189933" y="1561146"/>
            <a:ext cx="1296000" cy="1296000"/>
            <a:chOff x="8529" y="-29"/>
            <a:chExt cx="1415" cy="1415"/>
          </a:xfrm>
        </p:grpSpPr>
        <p:pic>
          <p:nvPicPr>
            <p:cNvPr id="1108" name="Picture 84"/>
            <p:cNvPicPr>
              <a:picLocks noChangeAspect="1" noChangeArrowheads="1"/>
            </p:cNvPicPr>
            <p:nvPr/>
          </p:nvPicPr>
          <p:blipFill>
            <a:blip r:embed="rId18">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8" name="Rectangle 85"/>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3" name="Group 122"/>
          <p:cNvGrpSpPr>
            <a:grpSpLocks/>
          </p:cNvGrpSpPr>
          <p:nvPr/>
        </p:nvGrpSpPr>
        <p:grpSpPr bwMode="auto">
          <a:xfrm>
            <a:off x="1669933" y="1561146"/>
            <a:ext cx="1296000" cy="1296000"/>
            <a:chOff x="720" y="-29"/>
            <a:chExt cx="1415" cy="1415"/>
          </a:xfrm>
        </p:grpSpPr>
        <p:pic>
          <p:nvPicPr>
            <p:cNvPr id="1147" name="Picture 123"/>
            <p:cNvPicPr>
              <a:picLocks noChangeAspect="1" noChangeArrowheads="1"/>
            </p:cNvPicPr>
            <p:nvPr/>
          </p:nvPicPr>
          <p:blipFill>
            <a:blip r:embed="rId1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 name="Rectangle 124"/>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4" name="Group 143"/>
          <p:cNvGrpSpPr>
            <a:grpSpLocks/>
          </p:cNvGrpSpPr>
          <p:nvPr/>
        </p:nvGrpSpPr>
        <p:grpSpPr bwMode="auto">
          <a:xfrm>
            <a:off x="6717260" y="1561146"/>
            <a:ext cx="1296000" cy="1296000"/>
            <a:chOff x="720" y="-29"/>
            <a:chExt cx="1415" cy="1415"/>
          </a:xfrm>
        </p:grpSpPr>
        <p:pic>
          <p:nvPicPr>
            <p:cNvPr id="1168" name="Picture 144"/>
            <p:cNvPicPr>
              <a:picLocks noChangeAspect="1" noChangeArrowheads="1"/>
            </p:cNvPicPr>
            <p:nvPr/>
          </p:nvPicPr>
          <p:blipFill>
            <a:blip r:embed="rId20">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 name="Rectangle 14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3" name="Group 164"/>
          <p:cNvGrpSpPr>
            <a:grpSpLocks/>
          </p:cNvGrpSpPr>
          <p:nvPr/>
        </p:nvGrpSpPr>
        <p:grpSpPr bwMode="auto">
          <a:xfrm>
            <a:off x="409933" y="1561146"/>
            <a:ext cx="1296000" cy="1296000"/>
            <a:chOff x="8529" y="-29"/>
            <a:chExt cx="1415" cy="1415"/>
          </a:xfrm>
        </p:grpSpPr>
        <p:pic>
          <p:nvPicPr>
            <p:cNvPr id="1189" name="Picture 165"/>
            <p:cNvPicPr>
              <a:picLocks noChangeAspect="1" noChangeArrowheads="1"/>
            </p:cNvPicPr>
            <p:nvPr/>
          </p:nvPicPr>
          <p:blipFill>
            <a:blip r:embed="rId21">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5" name="Rectangle 166"/>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6" name="Group 167"/>
          <p:cNvGrpSpPr>
            <a:grpSpLocks/>
          </p:cNvGrpSpPr>
          <p:nvPr/>
        </p:nvGrpSpPr>
        <p:grpSpPr bwMode="auto">
          <a:xfrm>
            <a:off x="5462493" y="1570251"/>
            <a:ext cx="1277682" cy="1277682"/>
            <a:chOff x="8553" y="-19"/>
            <a:chExt cx="1395" cy="1395"/>
          </a:xfrm>
        </p:grpSpPr>
        <p:pic>
          <p:nvPicPr>
            <p:cNvPr id="1192" name="Picture 168"/>
            <p:cNvPicPr>
              <a:picLocks noChangeAspect="1" noChangeArrowheads="1"/>
            </p:cNvPicPr>
            <p:nvPr/>
          </p:nvPicPr>
          <p:blipFill>
            <a:blip r:embed="rId2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8" name="Rectangle 169"/>
            <p:cNvSpPr>
              <a:spLocks noChangeArrowheads="1"/>
            </p:cNvSpPr>
            <p:nvPr/>
          </p:nvSpPr>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9" name="Group 101"/>
          <p:cNvGrpSpPr>
            <a:grpSpLocks/>
          </p:cNvGrpSpPr>
          <p:nvPr/>
        </p:nvGrpSpPr>
        <p:grpSpPr bwMode="auto">
          <a:xfrm>
            <a:off x="6709933" y="2839146"/>
            <a:ext cx="1296000" cy="1296000"/>
            <a:chOff x="8536" y="-18"/>
            <a:chExt cx="1415" cy="1415"/>
          </a:xfrm>
        </p:grpSpPr>
        <p:pic>
          <p:nvPicPr>
            <p:cNvPr id="1126" name="Picture 102"/>
            <p:cNvPicPr>
              <a:picLocks noChangeAspect="1" noChangeArrowheads="1"/>
            </p:cNvPicPr>
            <p:nvPr/>
          </p:nvPicPr>
          <p:blipFill>
            <a:blip r:embed="rId2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 name="Rectangle 103"/>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 name="Group 2"/>
          <p:cNvGrpSpPr>
            <a:grpSpLocks/>
          </p:cNvGrpSpPr>
          <p:nvPr/>
        </p:nvGrpSpPr>
        <p:grpSpPr bwMode="auto">
          <a:xfrm>
            <a:off x="7969933" y="2839146"/>
            <a:ext cx="1296000" cy="1296000"/>
            <a:chOff x="720" y="62"/>
            <a:chExt cx="1415" cy="1415"/>
          </a:xfrm>
        </p:grpSpPr>
        <p:pic>
          <p:nvPicPr>
            <p:cNvPr id="1027" name="Picture 3"/>
            <p:cNvPicPr>
              <a:picLocks noChangeAspect="1" noChangeArrowheads="1"/>
            </p:cNvPicPr>
            <p:nvPr/>
          </p:nvPicPr>
          <p:blipFill>
            <a:blip r:embed="rId2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8"/>
          <p:cNvGrpSpPr>
            <a:grpSpLocks/>
          </p:cNvGrpSpPr>
          <p:nvPr/>
        </p:nvGrpSpPr>
        <p:grpSpPr bwMode="auto">
          <a:xfrm>
            <a:off x="409933" y="2839146"/>
            <a:ext cx="1296000" cy="1296000"/>
            <a:chOff x="720" y="85"/>
            <a:chExt cx="1415" cy="1415"/>
          </a:xfrm>
        </p:grpSpPr>
        <p:pic>
          <p:nvPicPr>
            <p:cNvPr id="1033" name="Picture 9"/>
            <p:cNvPicPr>
              <a:picLocks noChangeAspect="1" noChangeArrowheads="1"/>
            </p:cNvPicPr>
            <p:nvPr/>
          </p:nvPicPr>
          <p:blipFill>
            <a:blip r:embed="rId2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10"/>
            <p:cNvSpPr>
              <a:spLocks noChangeArrowheads="1"/>
            </p:cNvSpPr>
            <p:nvPr/>
          </p:nvSpPr>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 name="Group 20"/>
          <p:cNvGrpSpPr>
            <a:grpSpLocks/>
          </p:cNvGrpSpPr>
          <p:nvPr/>
        </p:nvGrpSpPr>
        <p:grpSpPr bwMode="auto">
          <a:xfrm>
            <a:off x="1669933" y="2839146"/>
            <a:ext cx="1296000" cy="1296000"/>
            <a:chOff x="720" y="-29"/>
            <a:chExt cx="1415" cy="1415"/>
          </a:xfrm>
        </p:grpSpPr>
        <p:pic>
          <p:nvPicPr>
            <p:cNvPr id="1045" name="Picture 21"/>
            <p:cNvPicPr>
              <a:picLocks noChangeAspect="1" noChangeArrowheads="1"/>
            </p:cNvPicPr>
            <p:nvPr/>
          </p:nvPicPr>
          <p:blipFill>
            <a:blip r:embed="rId2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2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7" name="Group 113"/>
          <p:cNvGrpSpPr>
            <a:grpSpLocks/>
          </p:cNvGrpSpPr>
          <p:nvPr/>
        </p:nvGrpSpPr>
        <p:grpSpPr bwMode="auto">
          <a:xfrm>
            <a:off x="4189933" y="2839146"/>
            <a:ext cx="1296000" cy="1296000"/>
            <a:chOff x="8536" y="-34"/>
            <a:chExt cx="1415" cy="1415"/>
          </a:xfrm>
        </p:grpSpPr>
        <p:pic>
          <p:nvPicPr>
            <p:cNvPr id="1138" name="Picture 114"/>
            <p:cNvPicPr>
              <a:picLocks noChangeAspect="1" noChangeArrowheads="1"/>
            </p:cNvPicPr>
            <p:nvPr/>
          </p:nvPicPr>
          <p:blipFill>
            <a:blip r:embed="rId2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 name="Rectangle 115"/>
            <p:cNvSpPr>
              <a:spLocks noChangeArrowheads="1"/>
            </p:cNvSpPr>
            <p:nvPr/>
          </p:nvSpPr>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9" name="Group 131"/>
          <p:cNvGrpSpPr>
            <a:grpSpLocks/>
          </p:cNvGrpSpPr>
          <p:nvPr/>
        </p:nvGrpSpPr>
        <p:grpSpPr bwMode="auto">
          <a:xfrm>
            <a:off x="2935339" y="2839146"/>
            <a:ext cx="1296000" cy="1296000"/>
            <a:chOff x="720" y="-16"/>
            <a:chExt cx="1415" cy="1415"/>
          </a:xfrm>
        </p:grpSpPr>
        <p:pic>
          <p:nvPicPr>
            <p:cNvPr id="1156" name="Picture 132"/>
            <p:cNvPicPr>
              <a:picLocks noChangeAspect="1" noChangeArrowheads="1"/>
            </p:cNvPicPr>
            <p:nvPr/>
          </p:nvPicPr>
          <p:blipFill>
            <a:blip r:embed="rId28">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 name="Rectangle 133"/>
            <p:cNvSpPr>
              <a:spLocks noChangeArrowheads="1"/>
            </p:cNvSpPr>
            <p:nvPr/>
          </p:nvSpPr>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7" name="Group 158"/>
          <p:cNvGrpSpPr>
            <a:grpSpLocks/>
          </p:cNvGrpSpPr>
          <p:nvPr/>
        </p:nvGrpSpPr>
        <p:grpSpPr bwMode="auto">
          <a:xfrm>
            <a:off x="9229933" y="2839146"/>
            <a:ext cx="1296000" cy="1296000"/>
            <a:chOff x="8539" y="-29"/>
            <a:chExt cx="1415" cy="1415"/>
          </a:xfrm>
        </p:grpSpPr>
        <p:pic>
          <p:nvPicPr>
            <p:cNvPr id="1183" name="Picture 159"/>
            <p:cNvPicPr>
              <a:picLocks noChangeAspect="1" noChangeArrowheads="1"/>
            </p:cNvPicPr>
            <p:nvPr/>
          </p:nvPicPr>
          <p:blipFill>
            <a:blip r:embed="rId2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9" name="Rectangle 16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5" name="Group 176"/>
          <p:cNvGrpSpPr>
            <a:grpSpLocks/>
          </p:cNvGrpSpPr>
          <p:nvPr/>
        </p:nvGrpSpPr>
        <p:grpSpPr bwMode="auto">
          <a:xfrm>
            <a:off x="10489933" y="2839146"/>
            <a:ext cx="1296000" cy="1296000"/>
            <a:chOff x="8539" y="-29"/>
            <a:chExt cx="1415" cy="1415"/>
          </a:xfrm>
        </p:grpSpPr>
        <p:pic>
          <p:nvPicPr>
            <p:cNvPr id="1201" name="Picture 177"/>
            <p:cNvPicPr>
              <a:picLocks noChangeAspect="1" noChangeArrowheads="1"/>
            </p:cNvPicPr>
            <p:nvPr/>
          </p:nvPicPr>
          <p:blipFill>
            <a:blip r:embed="rId30">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 name="Rectangle 178"/>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5"/>
          <p:cNvGrpSpPr>
            <a:grpSpLocks/>
          </p:cNvGrpSpPr>
          <p:nvPr/>
        </p:nvGrpSpPr>
        <p:grpSpPr bwMode="auto">
          <a:xfrm>
            <a:off x="409933" y="4099146"/>
            <a:ext cx="1296000" cy="1296000"/>
            <a:chOff x="720" y="96"/>
            <a:chExt cx="1415" cy="1415"/>
          </a:xfrm>
        </p:grpSpPr>
        <p:pic>
          <p:nvPicPr>
            <p:cNvPr id="1030" name="Picture 6"/>
            <p:cNvPicPr>
              <a:picLocks noChangeAspect="1" noChangeArrowheads="1"/>
            </p:cNvPicPr>
            <p:nvPr/>
          </p:nvPicPr>
          <p:blipFill>
            <a:blip r:embed="rId31">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6" name="Group 23"/>
          <p:cNvGrpSpPr>
            <a:grpSpLocks/>
          </p:cNvGrpSpPr>
          <p:nvPr/>
        </p:nvGrpSpPr>
        <p:grpSpPr bwMode="auto">
          <a:xfrm>
            <a:off x="1669933" y="4099146"/>
            <a:ext cx="1296000" cy="1296000"/>
            <a:chOff x="720" y="-29"/>
            <a:chExt cx="1415" cy="1415"/>
          </a:xfrm>
        </p:grpSpPr>
        <p:pic>
          <p:nvPicPr>
            <p:cNvPr id="1048" name="Picture 24"/>
            <p:cNvPicPr>
              <a:picLocks noChangeAspect="1" noChangeArrowheads="1"/>
            </p:cNvPicPr>
            <p:nvPr/>
          </p:nvPicPr>
          <p:blipFill>
            <a:blip r:embed="rId3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2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3" name="Group 107"/>
          <p:cNvGrpSpPr>
            <a:grpSpLocks/>
          </p:cNvGrpSpPr>
          <p:nvPr/>
        </p:nvGrpSpPr>
        <p:grpSpPr bwMode="auto">
          <a:xfrm>
            <a:off x="7969157" y="1563000"/>
            <a:ext cx="1296000" cy="1296000"/>
            <a:chOff x="8536" y="-18"/>
            <a:chExt cx="1415" cy="1415"/>
          </a:xfrm>
        </p:grpSpPr>
        <p:pic>
          <p:nvPicPr>
            <p:cNvPr id="1132" name="Picture 108"/>
            <p:cNvPicPr>
              <a:picLocks noChangeAspect="1" noChangeArrowheads="1"/>
            </p:cNvPicPr>
            <p:nvPr/>
          </p:nvPicPr>
          <p:blipFill>
            <a:blip r:embed="rId3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 name="Rectangle 109"/>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1" name="Group 140"/>
          <p:cNvGrpSpPr>
            <a:grpSpLocks/>
          </p:cNvGrpSpPr>
          <p:nvPr/>
        </p:nvGrpSpPr>
        <p:grpSpPr bwMode="auto">
          <a:xfrm>
            <a:off x="7969933" y="4099146"/>
            <a:ext cx="1332000" cy="1296000"/>
            <a:chOff x="720" y="-29"/>
            <a:chExt cx="1415" cy="1415"/>
          </a:xfrm>
        </p:grpSpPr>
        <p:pic>
          <p:nvPicPr>
            <p:cNvPr id="1165" name="Picture 141"/>
            <p:cNvPicPr>
              <a:picLocks noChangeAspect="1" noChangeArrowheads="1"/>
            </p:cNvPicPr>
            <p:nvPr/>
          </p:nvPicPr>
          <p:blipFill>
            <a:blip r:embed="rId3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2" name="Rectangle 14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0" name="Group 161"/>
          <p:cNvGrpSpPr>
            <a:grpSpLocks/>
          </p:cNvGrpSpPr>
          <p:nvPr/>
        </p:nvGrpSpPr>
        <p:grpSpPr bwMode="auto">
          <a:xfrm>
            <a:off x="9229933" y="4099146"/>
            <a:ext cx="1296000" cy="1296000"/>
            <a:chOff x="8539" y="-14"/>
            <a:chExt cx="1415" cy="1415"/>
          </a:xfrm>
        </p:grpSpPr>
        <p:pic>
          <p:nvPicPr>
            <p:cNvPr id="1186" name="Picture 162"/>
            <p:cNvPicPr>
              <a:picLocks noChangeAspect="1" noChangeArrowheads="1"/>
            </p:cNvPicPr>
            <p:nvPr/>
          </p:nvPicPr>
          <p:blipFill>
            <a:blip r:embed="rId3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2" name="Rectangle 163"/>
            <p:cNvSpPr>
              <a:spLocks noChangeArrowheads="1"/>
            </p:cNvSpPr>
            <p:nvPr/>
          </p:nvSpPr>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8" name="Group 179"/>
          <p:cNvGrpSpPr>
            <a:grpSpLocks/>
          </p:cNvGrpSpPr>
          <p:nvPr/>
        </p:nvGrpSpPr>
        <p:grpSpPr bwMode="auto">
          <a:xfrm>
            <a:off x="10488101" y="1560565"/>
            <a:ext cx="1296000" cy="1296000"/>
            <a:chOff x="8539" y="-29"/>
            <a:chExt cx="1415" cy="1415"/>
          </a:xfrm>
        </p:grpSpPr>
        <p:pic>
          <p:nvPicPr>
            <p:cNvPr id="1204" name="Picture 180"/>
            <p:cNvPicPr>
              <a:picLocks noChangeAspect="1" noChangeArrowheads="1"/>
            </p:cNvPicPr>
            <p:nvPr/>
          </p:nvPicPr>
          <p:blipFill>
            <a:blip r:embed="rId3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0" name="Rectangle 181"/>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64" name="Group 185"/>
          <p:cNvGrpSpPr>
            <a:grpSpLocks/>
          </p:cNvGrpSpPr>
          <p:nvPr/>
        </p:nvGrpSpPr>
        <p:grpSpPr bwMode="auto">
          <a:xfrm>
            <a:off x="4210185" y="4123663"/>
            <a:ext cx="1277937" cy="1272452"/>
            <a:chOff x="8547" y="-29"/>
            <a:chExt cx="1415" cy="1415"/>
          </a:xfrm>
        </p:grpSpPr>
        <p:pic>
          <p:nvPicPr>
            <p:cNvPr id="1210" name="Picture 186"/>
            <p:cNvPicPr>
              <a:picLocks noChangeAspect="1" noChangeArrowheads="1"/>
            </p:cNvPicPr>
            <p:nvPr/>
          </p:nvPicPr>
          <p:blipFill rotWithShape="1">
            <a:blip r:embed="rId37" cstate="print">
              <a:duotone>
                <a:schemeClr val="accent3">
                  <a:shade val="45000"/>
                  <a:satMod val="135000"/>
                </a:schemeClr>
                <a:prstClr val="white"/>
              </a:duotone>
              <a:extLst>
                <a:ext uri="{28A0092B-C50C-407E-A947-70E740481C1C}">
                  <a14:useLocalDpi xmlns:a14="http://schemas.microsoft.com/office/drawing/2010/main" val="0"/>
                </a:ext>
              </a:extLst>
            </a:blip>
            <a:srcRect t="909" b="1870"/>
            <a:stretch/>
          </p:blipFill>
          <p:spPr bwMode="auto">
            <a:xfrm>
              <a:off x="8547" y="-29"/>
              <a:ext cx="1415" cy="1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6" name="Rectangle 187"/>
            <p:cNvSpPr>
              <a:spLocks noChangeArrowheads="1"/>
            </p:cNvSpPr>
            <p:nvPr/>
          </p:nvSpPr>
          <p:spPr bwMode="auto">
            <a:xfrm>
              <a:off x="8547"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 name="Group 11"/>
          <p:cNvGrpSpPr>
            <a:grpSpLocks/>
          </p:cNvGrpSpPr>
          <p:nvPr/>
        </p:nvGrpSpPr>
        <p:grpSpPr bwMode="auto">
          <a:xfrm>
            <a:off x="1669933" y="5376626"/>
            <a:ext cx="1296000" cy="1296384"/>
            <a:chOff x="720" y="96"/>
            <a:chExt cx="1415" cy="1415"/>
          </a:xfrm>
        </p:grpSpPr>
        <p:pic>
          <p:nvPicPr>
            <p:cNvPr id="1036" name="Picture 12"/>
            <p:cNvPicPr>
              <a:picLocks noChangeAspect="1" noChangeArrowheads="1"/>
            </p:cNvPicPr>
            <p:nvPr/>
          </p:nvPicPr>
          <p:blipFill>
            <a:blip r:embed="rId38">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3"/>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 name="Group 26"/>
          <p:cNvGrpSpPr>
            <a:grpSpLocks/>
          </p:cNvGrpSpPr>
          <p:nvPr/>
        </p:nvGrpSpPr>
        <p:grpSpPr bwMode="auto">
          <a:xfrm>
            <a:off x="9229933" y="5377146"/>
            <a:ext cx="1296000" cy="1296000"/>
            <a:chOff x="720" y="-29"/>
            <a:chExt cx="1415" cy="1415"/>
          </a:xfrm>
        </p:grpSpPr>
        <p:pic>
          <p:nvPicPr>
            <p:cNvPr id="1051" name="Picture 27"/>
            <p:cNvPicPr>
              <a:picLocks noChangeAspect="1" noChangeArrowheads="1"/>
            </p:cNvPicPr>
            <p:nvPr/>
          </p:nvPicPr>
          <p:blipFill>
            <a:blip r:embed="rId3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2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1" name="Group 77"/>
          <p:cNvGrpSpPr>
            <a:grpSpLocks/>
          </p:cNvGrpSpPr>
          <p:nvPr/>
        </p:nvGrpSpPr>
        <p:grpSpPr bwMode="auto">
          <a:xfrm>
            <a:off x="409933" y="5377146"/>
            <a:ext cx="1296000" cy="1296000"/>
            <a:chOff x="720" y="-29"/>
            <a:chExt cx="1415" cy="1415"/>
          </a:xfrm>
        </p:grpSpPr>
        <p:pic>
          <p:nvPicPr>
            <p:cNvPr id="1102" name="Picture 78"/>
            <p:cNvPicPr>
              <a:picLocks noChangeAspect="1" noChangeArrowheads="1"/>
            </p:cNvPicPr>
            <p:nvPr/>
          </p:nvPicPr>
          <p:blipFill>
            <a:blip r:embed="rId40">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2" name="Rectangle 7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4" name="Group 80"/>
          <p:cNvGrpSpPr>
            <a:grpSpLocks/>
          </p:cNvGrpSpPr>
          <p:nvPr/>
        </p:nvGrpSpPr>
        <p:grpSpPr bwMode="auto">
          <a:xfrm>
            <a:off x="5458178" y="5386489"/>
            <a:ext cx="1280430" cy="1282261"/>
            <a:chOff x="8548" y="-24"/>
            <a:chExt cx="1398" cy="1400"/>
          </a:xfrm>
        </p:grpSpPr>
        <p:pic>
          <p:nvPicPr>
            <p:cNvPr id="1105" name="Picture 81"/>
            <p:cNvPicPr>
              <a:picLocks noChangeAspect="1" noChangeArrowheads="1"/>
            </p:cNvPicPr>
            <p:nvPr/>
          </p:nvPicPr>
          <p:blipFill rotWithShape="1">
            <a:blip r:embed="rId41" cstate="print">
              <a:duotone>
                <a:schemeClr val="accent3">
                  <a:shade val="45000"/>
                  <a:satMod val="135000"/>
                </a:schemeClr>
                <a:prstClr val="white"/>
              </a:duotone>
              <a:extLst>
                <a:ext uri="{28A0092B-C50C-407E-A947-70E740481C1C}">
                  <a14:useLocalDpi xmlns:a14="http://schemas.microsoft.com/office/drawing/2010/main" val="0"/>
                </a:ext>
              </a:extLst>
            </a:blip>
            <a:srcRect t="-1" b="889"/>
            <a:stretch/>
          </p:blipFill>
          <p:spPr bwMode="auto">
            <a:xfrm>
              <a:off x="8553" y="-24"/>
              <a:ext cx="1393" cy="13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 name="Rectangle 82"/>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5" name="Group 125"/>
          <p:cNvGrpSpPr>
            <a:grpSpLocks/>
          </p:cNvGrpSpPr>
          <p:nvPr/>
        </p:nvGrpSpPr>
        <p:grpSpPr bwMode="auto">
          <a:xfrm>
            <a:off x="7969933" y="5377146"/>
            <a:ext cx="1296000" cy="1296000"/>
            <a:chOff x="720" y="-29"/>
            <a:chExt cx="1415" cy="1415"/>
          </a:xfrm>
        </p:grpSpPr>
        <p:pic>
          <p:nvPicPr>
            <p:cNvPr id="1150" name="Picture 126"/>
            <p:cNvPicPr>
              <a:picLocks noChangeAspect="1" noChangeArrowheads="1"/>
            </p:cNvPicPr>
            <p:nvPr/>
          </p:nvPicPr>
          <p:blipFill>
            <a:blip r:embed="rId4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 name="Rectangle 127"/>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0" name="Group 149"/>
          <p:cNvGrpSpPr>
            <a:grpSpLocks/>
          </p:cNvGrpSpPr>
          <p:nvPr/>
        </p:nvGrpSpPr>
        <p:grpSpPr bwMode="auto">
          <a:xfrm>
            <a:off x="2929933" y="5377146"/>
            <a:ext cx="1296000" cy="1296000"/>
            <a:chOff x="710" y="-29"/>
            <a:chExt cx="1415" cy="1415"/>
          </a:xfrm>
        </p:grpSpPr>
        <p:pic>
          <p:nvPicPr>
            <p:cNvPr id="1174" name="Picture 150"/>
            <p:cNvPicPr>
              <a:picLocks noChangeAspect="1" noChangeArrowheads="1"/>
            </p:cNvPicPr>
            <p:nvPr/>
          </p:nvPicPr>
          <p:blipFill>
            <a:blip r:embed="rId4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1" name="Rectangle 151"/>
            <p:cNvSpPr>
              <a:spLocks noChangeArrowheads="1"/>
            </p:cNvSpPr>
            <p:nvPr/>
          </p:nvSpPr>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6" name="Group 155"/>
          <p:cNvGrpSpPr>
            <a:grpSpLocks/>
          </p:cNvGrpSpPr>
          <p:nvPr/>
        </p:nvGrpSpPr>
        <p:grpSpPr bwMode="auto">
          <a:xfrm>
            <a:off x="10479994" y="5366879"/>
            <a:ext cx="1296000" cy="1296000"/>
            <a:chOff x="8539" y="-29"/>
            <a:chExt cx="1415" cy="1415"/>
          </a:xfrm>
        </p:grpSpPr>
        <p:pic>
          <p:nvPicPr>
            <p:cNvPr id="1180" name="Picture 156"/>
            <p:cNvPicPr>
              <a:picLocks noChangeAspect="1" noChangeArrowheads="1"/>
            </p:cNvPicPr>
            <p:nvPr/>
          </p:nvPicPr>
          <p:blipFill>
            <a:blip r:embed="rId4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1" name="Picture 157"/>
            <p:cNvPicPr>
              <a:picLocks noChangeAspect="1" noChangeArrowheads="1"/>
            </p:cNvPicPr>
            <p:nvPr/>
          </p:nvPicPr>
          <p:blipFill>
            <a:blip r:embed="rId4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053" name="Group 47"/>
          <p:cNvGrpSpPr>
            <a:grpSpLocks/>
          </p:cNvGrpSpPr>
          <p:nvPr/>
        </p:nvGrpSpPr>
        <p:grpSpPr bwMode="auto">
          <a:xfrm>
            <a:off x="3330575" y="2351088"/>
            <a:ext cx="898525" cy="898525"/>
            <a:chOff x="720" y="-29"/>
            <a:chExt cx="1415" cy="1415"/>
          </a:xfrm>
        </p:grpSpPr>
      </p:grpSp>
      <p:grpSp>
        <p:nvGrpSpPr>
          <p:cNvPr id="2056" name="Group 56"/>
          <p:cNvGrpSpPr>
            <a:grpSpLocks/>
          </p:cNvGrpSpPr>
          <p:nvPr/>
        </p:nvGrpSpPr>
        <p:grpSpPr bwMode="auto">
          <a:xfrm>
            <a:off x="3330575" y="3524250"/>
            <a:ext cx="898525" cy="898525"/>
            <a:chOff x="720" y="-29"/>
            <a:chExt cx="1415" cy="1415"/>
          </a:xfrm>
        </p:grpSpPr>
      </p:grpSp>
      <p:grpSp>
        <p:nvGrpSpPr>
          <p:cNvPr id="2059" name="Group 50"/>
          <p:cNvGrpSpPr>
            <a:grpSpLocks/>
          </p:cNvGrpSpPr>
          <p:nvPr/>
        </p:nvGrpSpPr>
        <p:grpSpPr bwMode="auto">
          <a:xfrm>
            <a:off x="3330575" y="4699000"/>
            <a:ext cx="898525" cy="898525"/>
            <a:chOff x="720" y="-29"/>
            <a:chExt cx="1415" cy="1415"/>
          </a:xfrm>
        </p:grpSpPr>
      </p:grpSp>
      <p:grpSp>
        <p:nvGrpSpPr>
          <p:cNvPr id="2062" name="Group 53"/>
          <p:cNvGrpSpPr>
            <a:grpSpLocks/>
          </p:cNvGrpSpPr>
          <p:nvPr/>
        </p:nvGrpSpPr>
        <p:grpSpPr bwMode="auto">
          <a:xfrm>
            <a:off x="3330575" y="0"/>
            <a:ext cx="898525" cy="898525"/>
            <a:chOff x="720" y="-28"/>
            <a:chExt cx="1415" cy="1415"/>
          </a:xfrm>
        </p:grpSpPr>
      </p:grpSp>
      <p:grpSp>
        <p:nvGrpSpPr>
          <p:cNvPr id="87" name="Group 128"/>
          <p:cNvGrpSpPr>
            <a:grpSpLocks/>
          </p:cNvGrpSpPr>
          <p:nvPr/>
        </p:nvGrpSpPr>
        <p:grpSpPr bwMode="auto">
          <a:xfrm>
            <a:off x="2929933" y="4099146"/>
            <a:ext cx="1296000" cy="1296000"/>
            <a:chOff x="720" y="-26"/>
            <a:chExt cx="1415" cy="1415"/>
          </a:xfrm>
        </p:grpSpPr>
        <p:pic>
          <p:nvPicPr>
            <p:cNvPr id="1153" name="Picture 129"/>
            <p:cNvPicPr>
              <a:picLocks noChangeAspect="1" noChangeArrowheads="1"/>
            </p:cNvPicPr>
            <p:nvPr/>
          </p:nvPicPr>
          <p:blipFill>
            <a:blip r:embed="rId4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 name="Rectangle 130"/>
            <p:cNvSpPr>
              <a:spLocks noChangeArrowheads="1"/>
            </p:cNvSpPr>
            <p:nvPr/>
          </p:nvSpPr>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2" name="Group 17"/>
          <p:cNvGrpSpPr>
            <a:grpSpLocks/>
          </p:cNvGrpSpPr>
          <p:nvPr/>
        </p:nvGrpSpPr>
        <p:grpSpPr bwMode="auto">
          <a:xfrm>
            <a:off x="6718833" y="4117513"/>
            <a:ext cx="1259936" cy="1267162"/>
            <a:chOff x="730" y="-19"/>
            <a:chExt cx="1395" cy="1403"/>
          </a:xfrm>
        </p:grpSpPr>
        <p:pic>
          <p:nvPicPr>
            <p:cNvPr id="1042" name="Picture 18"/>
            <p:cNvPicPr>
              <a:picLocks noChangeAspect="1" noChangeArrowheads="1"/>
            </p:cNvPicPr>
            <p:nvPr/>
          </p:nvPicPr>
          <p:blipFill rotWithShape="1">
            <a:blip r:embed="rId47">
              <a:duotone>
                <a:schemeClr val="accent3">
                  <a:shade val="45000"/>
                  <a:satMod val="135000"/>
                </a:schemeClr>
                <a:prstClr val="white"/>
              </a:duotone>
              <a:extLst>
                <a:ext uri="{28A0092B-C50C-407E-A947-70E740481C1C}">
                  <a14:useLocalDpi xmlns:a14="http://schemas.microsoft.com/office/drawing/2010/main" val="0"/>
                </a:ext>
              </a:extLst>
            </a:blip>
            <a:srcRect l="369" r="593"/>
            <a:stretch/>
          </p:blipFill>
          <p:spPr bwMode="auto">
            <a:xfrm>
              <a:off x="731" y="-11"/>
              <a:ext cx="1382"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15056705"/>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3689545" y="4461730"/>
            <a:ext cx="5594155" cy="3642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err="1"/>
              <a:t>Emiliya</a:t>
            </a:r>
            <a:r>
              <a:rPr lang="en-GB" sz="2000" b="1" dirty="0"/>
              <a:t> </a:t>
            </a:r>
            <a:r>
              <a:rPr lang="en-GB" sz="2000" b="1" dirty="0" err="1"/>
              <a:t>Lzarova</a:t>
            </a:r>
            <a:r>
              <a:rPr lang="en-GB" sz="2000" dirty="0"/>
              <a:t>: </a:t>
            </a:r>
            <a:r>
              <a:rPr lang="en-GB" sz="2000" dirty="0" err="1"/>
              <a:t>E.Lazarova@uea.ac.uk</a:t>
            </a:r>
            <a:endParaRPr lang="en-GB" sz="2000" dirty="0"/>
          </a:p>
          <a:p>
            <a:pPr marL="285750" indent="-285750"/>
            <a:endParaRPr lang="en-GB" sz="2000" dirty="0"/>
          </a:p>
        </p:txBody>
      </p:sp>
    </p:spTree>
    <p:extLst>
      <p:ext uri="{BB962C8B-B14F-4D97-AF65-F5344CB8AC3E}">
        <p14:creationId xmlns:p14="http://schemas.microsoft.com/office/powerpoint/2010/main" val="393808610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0" name="Group 86"/>
          <p:cNvGrpSpPr>
            <a:grpSpLocks/>
          </p:cNvGrpSpPr>
          <p:nvPr/>
        </p:nvGrpSpPr>
        <p:grpSpPr bwMode="auto">
          <a:xfrm>
            <a:off x="4219485" y="293085"/>
            <a:ext cx="1296000" cy="1296000"/>
            <a:chOff x="8539" y="-186"/>
            <a:chExt cx="1415" cy="1415"/>
          </a:xfrm>
        </p:grpSpPr>
        <p:pic>
          <p:nvPicPr>
            <p:cNvPr id="1111" name="Picture 87"/>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1" name="Rectangle 88"/>
            <p:cNvSpPr>
              <a:spLocks noChangeArrowheads="1"/>
            </p:cNvSpPr>
            <p:nvPr/>
          </p:nvSpPr>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0" name="Group 29"/>
          <p:cNvGrpSpPr>
            <a:grpSpLocks/>
          </p:cNvGrpSpPr>
          <p:nvPr/>
        </p:nvGrpSpPr>
        <p:grpSpPr bwMode="auto">
          <a:xfrm>
            <a:off x="1669933" y="283146"/>
            <a:ext cx="1296000" cy="1296000"/>
            <a:chOff x="720" y="-28"/>
            <a:chExt cx="1415" cy="1415"/>
          </a:xfrm>
        </p:grpSpPr>
        <p:pic>
          <p:nvPicPr>
            <p:cNvPr id="1054" name="Picture 30"/>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ctangle 31"/>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86" name="Group 92"/>
          <p:cNvGrpSpPr>
            <a:grpSpLocks/>
          </p:cNvGrpSpPr>
          <p:nvPr/>
        </p:nvGrpSpPr>
        <p:grpSpPr bwMode="auto">
          <a:xfrm>
            <a:off x="2929933" y="283146"/>
            <a:ext cx="1296000" cy="1296000"/>
            <a:chOff x="8529" y="-186"/>
            <a:chExt cx="1415" cy="1415"/>
          </a:xfrm>
        </p:grpSpPr>
        <p:pic>
          <p:nvPicPr>
            <p:cNvPr id="1117" name="Picture 93"/>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 name="Rectangle 94"/>
            <p:cNvSpPr>
              <a:spLocks noChangeArrowheads="1"/>
            </p:cNvSpPr>
            <p:nvPr/>
          </p:nvSpPr>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7" name="Group 98"/>
          <p:cNvGrpSpPr>
            <a:grpSpLocks/>
          </p:cNvGrpSpPr>
          <p:nvPr/>
        </p:nvGrpSpPr>
        <p:grpSpPr bwMode="auto">
          <a:xfrm>
            <a:off x="5467883" y="293085"/>
            <a:ext cx="1270685" cy="1296000"/>
            <a:chOff x="8548" y="-29"/>
            <a:chExt cx="1427" cy="1415"/>
          </a:xfrm>
        </p:grpSpPr>
        <p:pic>
          <p:nvPicPr>
            <p:cNvPr id="1123" name="Picture 99"/>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60"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Rectangle 10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9" name="Group 116"/>
          <p:cNvGrpSpPr>
            <a:grpSpLocks/>
          </p:cNvGrpSpPr>
          <p:nvPr/>
        </p:nvGrpSpPr>
        <p:grpSpPr bwMode="auto">
          <a:xfrm>
            <a:off x="6709933" y="283146"/>
            <a:ext cx="1296000" cy="1296000"/>
            <a:chOff x="720" y="87"/>
            <a:chExt cx="1415" cy="1415"/>
          </a:xfrm>
        </p:grpSpPr>
        <p:pic>
          <p:nvPicPr>
            <p:cNvPr id="1141" name="Picture 117"/>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 name="Rectangle 118"/>
            <p:cNvSpPr>
              <a:spLocks noChangeArrowheads="1"/>
            </p:cNvSpPr>
            <p:nvPr/>
          </p:nvSpPr>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1" name="Group 119"/>
          <p:cNvGrpSpPr>
            <a:grpSpLocks/>
          </p:cNvGrpSpPr>
          <p:nvPr/>
        </p:nvGrpSpPr>
        <p:grpSpPr bwMode="auto">
          <a:xfrm>
            <a:off x="10492269" y="284578"/>
            <a:ext cx="1296000" cy="1296000"/>
            <a:chOff x="715" y="-29"/>
            <a:chExt cx="1415" cy="1415"/>
          </a:xfrm>
        </p:grpSpPr>
        <p:pic>
          <p:nvPicPr>
            <p:cNvPr id="1144" name="Picture 120"/>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 name="Rectangle 121"/>
            <p:cNvSpPr>
              <a:spLocks noChangeArrowheads="1"/>
            </p:cNvSpPr>
            <p:nvPr/>
          </p:nvSpPr>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4" name="Group 137"/>
          <p:cNvGrpSpPr>
            <a:grpSpLocks/>
          </p:cNvGrpSpPr>
          <p:nvPr/>
        </p:nvGrpSpPr>
        <p:grpSpPr bwMode="auto">
          <a:xfrm>
            <a:off x="7969933" y="283146"/>
            <a:ext cx="1296000" cy="1296000"/>
            <a:chOff x="720" y="-28"/>
            <a:chExt cx="1415" cy="1415"/>
          </a:xfrm>
        </p:grpSpPr>
        <p:pic>
          <p:nvPicPr>
            <p:cNvPr id="1162" name="Picture 138"/>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 name="Rectangle 139"/>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7" name="Group 146"/>
          <p:cNvGrpSpPr>
            <a:grpSpLocks/>
          </p:cNvGrpSpPr>
          <p:nvPr/>
        </p:nvGrpSpPr>
        <p:grpSpPr bwMode="auto">
          <a:xfrm>
            <a:off x="409933" y="283146"/>
            <a:ext cx="1296000" cy="1296000"/>
            <a:chOff x="720" y="-29"/>
            <a:chExt cx="1415" cy="1415"/>
          </a:xfrm>
        </p:grpSpPr>
        <p:pic>
          <p:nvPicPr>
            <p:cNvPr id="1171" name="Picture 147"/>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8" name="Rectangle 14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3" name="Group 152"/>
          <p:cNvGrpSpPr>
            <a:grpSpLocks/>
          </p:cNvGrpSpPr>
          <p:nvPr/>
        </p:nvGrpSpPr>
        <p:grpSpPr bwMode="auto">
          <a:xfrm>
            <a:off x="9229933" y="283146"/>
            <a:ext cx="1296000" cy="1296000"/>
            <a:chOff x="8539" y="-186"/>
            <a:chExt cx="1415" cy="1415"/>
          </a:xfrm>
        </p:grpSpPr>
        <p:pic>
          <p:nvPicPr>
            <p:cNvPr id="1177" name="Picture 153"/>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4" name="Rectangle 154"/>
            <p:cNvSpPr>
              <a:spLocks noChangeArrowheads="1"/>
            </p:cNvSpPr>
            <p:nvPr/>
          </p:nvSpPr>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2" name="Group 173"/>
          <p:cNvGrpSpPr>
            <a:grpSpLocks/>
          </p:cNvGrpSpPr>
          <p:nvPr/>
        </p:nvGrpSpPr>
        <p:grpSpPr bwMode="auto">
          <a:xfrm>
            <a:off x="10489933" y="1561146"/>
            <a:ext cx="1296000" cy="1296000"/>
            <a:chOff x="8539" y="-29"/>
            <a:chExt cx="1415" cy="1415"/>
          </a:xfrm>
        </p:grpSpPr>
        <p:pic>
          <p:nvPicPr>
            <p:cNvPr id="1198" name="Picture 174"/>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4" name="Rectangle 175"/>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201" name="image15.png"/>
          <p:cNvPicPr/>
          <p:nvPr/>
        </p:nvPicPr>
        <p:blipFill>
          <a:blip r:embed="rId12" cstate="print">
            <a:duotone>
              <a:schemeClr val="bg2">
                <a:shade val="45000"/>
                <a:satMod val="135000"/>
              </a:schemeClr>
              <a:prstClr val="white"/>
            </a:duotone>
          </a:blip>
          <a:stretch>
            <a:fillRect/>
          </a:stretch>
        </p:blipFill>
        <p:spPr>
          <a:xfrm>
            <a:off x="2929933" y="1561146"/>
            <a:ext cx="1296000" cy="1296000"/>
          </a:xfrm>
          <a:prstGeom prst="rect">
            <a:avLst/>
          </a:prstGeom>
        </p:spPr>
      </p:pic>
      <p:grpSp>
        <p:nvGrpSpPr>
          <p:cNvPr id="10" name="Group 14"/>
          <p:cNvGrpSpPr>
            <a:grpSpLocks/>
          </p:cNvGrpSpPr>
          <p:nvPr/>
        </p:nvGrpSpPr>
        <p:grpSpPr bwMode="auto">
          <a:xfrm>
            <a:off x="9229933" y="1563000"/>
            <a:ext cx="1296000" cy="1296000"/>
            <a:chOff x="720" y="-29"/>
            <a:chExt cx="1415" cy="1415"/>
          </a:xfrm>
        </p:grpSpPr>
        <p:pic>
          <p:nvPicPr>
            <p:cNvPr id="1039" name="Picture 15"/>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6"/>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7" name="Group 83"/>
          <p:cNvGrpSpPr>
            <a:grpSpLocks/>
          </p:cNvGrpSpPr>
          <p:nvPr/>
        </p:nvGrpSpPr>
        <p:grpSpPr bwMode="auto">
          <a:xfrm>
            <a:off x="4189933" y="1561146"/>
            <a:ext cx="1296000" cy="1296000"/>
            <a:chOff x="8529" y="-29"/>
            <a:chExt cx="1415" cy="1415"/>
          </a:xfrm>
        </p:grpSpPr>
        <p:pic>
          <p:nvPicPr>
            <p:cNvPr id="1108" name="Picture 84"/>
            <p:cNvPicPr>
              <a:picLocks noChangeAspect="1" noChangeArrowheads="1"/>
            </p:cNvPicPr>
            <p:nvPr/>
          </p:nvPicPr>
          <p:blipFill>
            <a:blip r:embed="rId1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8" name="Rectangle 85"/>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1" name="Group 104"/>
          <p:cNvGrpSpPr>
            <a:grpSpLocks/>
          </p:cNvGrpSpPr>
          <p:nvPr/>
        </p:nvGrpSpPr>
        <p:grpSpPr bwMode="auto">
          <a:xfrm>
            <a:off x="7969933" y="1561146"/>
            <a:ext cx="1296000" cy="1296000"/>
            <a:chOff x="8539" y="-29"/>
            <a:chExt cx="1415" cy="1415"/>
          </a:xfrm>
        </p:grpSpPr>
        <p:pic>
          <p:nvPicPr>
            <p:cNvPr id="1129" name="Picture 105"/>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 name="Rectangle 106"/>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3" name="Group 122"/>
          <p:cNvGrpSpPr>
            <a:grpSpLocks/>
          </p:cNvGrpSpPr>
          <p:nvPr/>
        </p:nvGrpSpPr>
        <p:grpSpPr bwMode="auto">
          <a:xfrm>
            <a:off x="1669933" y="1561146"/>
            <a:ext cx="1296000" cy="1296000"/>
            <a:chOff x="720" y="-29"/>
            <a:chExt cx="1415" cy="1415"/>
          </a:xfrm>
        </p:grpSpPr>
        <p:pic>
          <p:nvPicPr>
            <p:cNvPr id="1147" name="Picture 123"/>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 name="Rectangle 124"/>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4" name="Group 143"/>
          <p:cNvGrpSpPr>
            <a:grpSpLocks/>
          </p:cNvGrpSpPr>
          <p:nvPr/>
        </p:nvGrpSpPr>
        <p:grpSpPr bwMode="auto">
          <a:xfrm>
            <a:off x="6717260" y="1561146"/>
            <a:ext cx="1296000" cy="1296000"/>
            <a:chOff x="720" y="-29"/>
            <a:chExt cx="1415" cy="1415"/>
          </a:xfrm>
        </p:grpSpPr>
        <p:pic>
          <p:nvPicPr>
            <p:cNvPr id="1168" name="Picture 144"/>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 name="Rectangle 14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3" name="Group 164"/>
          <p:cNvGrpSpPr>
            <a:grpSpLocks/>
          </p:cNvGrpSpPr>
          <p:nvPr/>
        </p:nvGrpSpPr>
        <p:grpSpPr bwMode="auto">
          <a:xfrm>
            <a:off x="409933" y="1561146"/>
            <a:ext cx="1296000" cy="1296000"/>
            <a:chOff x="8529" y="-29"/>
            <a:chExt cx="1415" cy="1415"/>
          </a:xfrm>
        </p:grpSpPr>
        <p:pic>
          <p:nvPicPr>
            <p:cNvPr id="1189" name="Picture 165"/>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5" name="Rectangle 166"/>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6" name="Group 167"/>
          <p:cNvGrpSpPr>
            <a:grpSpLocks/>
          </p:cNvGrpSpPr>
          <p:nvPr/>
        </p:nvGrpSpPr>
        <p:grpSpPr bwMode="auto">
          <a:xfrm>
            <a:off x="5453334" y="1556329"/>
            <a:ext cx="1296000" cy="1296000"/>
            <a:chOff x="8543" y="-29"/>
            <a:chExt cx="1415" cy="1415"/>
          </a:xfrm>
        </p:grpSpPr>
        <p:pic>
          <p:nvPicPr>
            <p:cNvPr id="1192" name="Picture 168"/>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8" name="Rectangle 169"/>
            <p:cNvSpPr>
              <a:spLocks noChangeArrowheads="1"/>
            </p:cNvSpPr>
            <p:nvPr/>
          </p:nvSpPr>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9" name="Group 101"/>
          <p:cNvGrpSpPr>
            <a:grpSpLocks/>
          </p:cNvGrpSpPr>
          <p:nvPr/>
        </p:nvGrpSpPr>
        <p:grpSpPr bwMode="auto">
          <a:xfrm>
            <a:off x="6709933" y="2839146"/>
            <a:ext cx="1296000" cy="1296000"/>
            <a:chOff x="8536" y="-18"/>
            <a:chExt cx="1415" cy="1415"/>
          </a:xfrm>
        </p:grpSpPr>
        <p:pic>
          <p:nvPicPr>
            <p:cNvPr id="1126" name="Picture 102"/>
            <p:cNvPicPr>
              <a:picLocks noChangeAspect="1" noChangeArrowheads="1"/>
            </p:cNvPicPr>
            <p:nvPr/>
          </p:nvPicPr>
          <p:blipFill>
            <a:blip r:embed="rId2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 name="Rectangle 103"/>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 name="Group 2"/>
          <p:cNvGrpSpPr>
            <a:grpSpLocks/>
          </p:cNvGrpSpPr>
          <p:nvPr/>
        </p:nvGrpSpPr>
        <p:grpSpPr bwMode="auto">
          <a:xfrm>
            <a:off x="7969933" y="2839146"/>
            <a:ext cx="1296000" cy="1296000"/>
            <a:chOff x="720" y="62"/>
            <a:chExt cx="1415" cy="1415"/>
          </a:xfrm>
        </p:grpSpPr>
        <p:pic>
          <p:nvPicPr>
            <p:cNvPr id="1027" name="Picture 3"/>
            <p:cNvPicPr>
              <a:picLocks noChangeAspect="1" noChangeArrowheads="1"/>
            </p:cNvPicPr>
            <p:nvPr/>
          </p:nvPicPr>
          <p:blipFill>
            <a:blip r:embed="rId2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8"/>
          <p:cNvGrpSpPr>
            <a:grpSpLocks/>
          </p:cNvGrpSpPr>
          <p:nvPr/>
        </p:nvGrpSpPr>
        <p:grpSpPr bwMode="auto">
          <a:xfrm>
            <a:off x="409933" y="2839146"/>
            <a:ext cx="1296000" cy="1296000"/>
            <a:chOff x="720" y="85"/>
            <a:chExt cx="1415" cy="1415"/>
          </a:xfrm>
        </p:grpSpPr>
        <p:pic>
          <p:nvPicPr>
            <p:cNvPr id="1033" name="Picture 9"/>
            <p:cNvPicPr>
              <a:picLocks noChangeAspect="1" noChangeArrowheads="1"/>
            </p:cNvPicPr>
            <p:nvPr/>
          </p:nvPicPr>
          <p:blipFill>
            <a:blip r:embed="rId2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10"/>
            <p:cNvSpPr>
              <a:spLocks noChangeArrowheads="1"/>
            </p:cNvSpPr>
            <p:nvPr/>
          </p:nvSpPr>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 name="Group 20"/>
          <p:cNvGrpSpPr>
            <a:grpSpLocks/>
          </p:cNvGrpSpPr>
          <p:nvPr/>
        </p:nvGrpSpPr>
        <p:grpSpPr bwMode="auto">
          <a:xfrm>
            <a:off x="1669933" y="2839146"/>
            <a:ext cx="1296000" cy="1296000"/>
            <a:chOff x="720" y="-29"/>
            <a:chExt cx="1415" cy="1415"/>
          </a:xfrm>
        </p:grpSpPr>
        <p:pic>
          <p:nvPicPr>
            <p:cNvPr id="1045" name="Picture 21"/>
            <p:cNvPicPr>
              <a:picLocks noChangeAspect="1" noChangeArrowheads="1"/>
            </p:cNvPicPr>
            <p:nvPr/>
          </p:nvPicPr>
          <p:blipFill>
            <a:blip r:embed="rId2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2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5" name="Group 110"/>
          <p:cNvGrpSpPr>
            <a:grpSpLocks/>
          </p:cNvGrpSpPr>
          <p:nvPr/>
        </p:nvGrpSpPr>
        <p:grpSpPr bwMode="auto">
          <a:xfrm>
            <a:off x="5452772" y="2837450"/>
            <a:ext cx="1277682" cy="1287757"/>
            <a:chOff x="8548" y="-25"/>
            <a:chExt cx="1395" cy="1406"/>
          </a:xfrm>
        </p:grpSpPr>
        <p:pic>
          <p:nvPicPr>
            <p:cNvPr id="1135" name="Picture 111"/>
            <p:cNvPicPr>
              <a:picLocks noChangeAspect="1" noChangeArrowheads="1"/>
            </p:cNvPicPr>
            <p:nvPr/>
          </p:nvPicPr>
          <p:blipFill>
            <a:blip r:embed="rId2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4"/>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 name="Rectangle 112"/>
            <p:cNvSpPr>
              <a:spLocks noChangeArrowheads="1"/>
            </p:cNvSpPr>
            <p:nvPr/>
          </p:nvSpPr>
          <p:spPr bwMode="auto">
            <a:xfrm>
              <a:off x="8548"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7" name="Group 113"/>
          <p:cNvGrpSpPr>
            <a:grpSpLocks/>
          </p:cNvGrpSpPr>
          <p:nvPr/>
        </p:nvGrpSpPr>
        <p:grpSpPr bwMode="auto">
          <a:xfrm>
            <a:off x="4189933" y="2839146"/>
            <a:ext cx="1296000" cy="1296000"/>
            <a:chOff x="8536" y="-34"/>
            <a:chExt cx="1415" cy="1415"/>
          </a:xfrm>
        </p:grpSpPr>
        <p:pic>
          <p:nvPicPr>
            <p:cNvPr id="1138" name="Picture 114"/>
            <p:cNvPicPr>
              <a:picLocks noChangeAspect="1" noChangeArrowheads="1"/>
            </p:cNvPicPr>
            <p:nvPr/>
          </p:nvPicPr>
          <p:blipFill>
            <a:blip r:embed="rId2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 name="Rectangle 115"/>
            <p:cNvSpPr>
              <a:spLocks noChangeArrowheads="1"/>
            </p:cNvSpPr>
            <p:nvPr/>
          </p:nvSpPr>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9" name="Group 131"/>
          <p:cNvGrpSpPr>
            <a:grpSpLocks/>
          </p:cNvGrpSpPr>
          <p:nvPr/>
        </p:nvGrpSpPr>
        <p:grpSpPr bwMode="auto">
          <a:xfrm>
            <a:off x="2935339" y="2839146"/>
            <a:ext cx="1296000" cy="1296000"/>
            <a:chOff x="720" y="-16"/>
            <a:chExt cx="1415" cy="1415"/>
          </a:xfrm>
        </p:grpSpPr>
        <p:pic>
          <p:nvPicPr>
            <p:cNvPr id="1156" name="Picture 132"/>
            <p:cNvPicPr>
              <a:picLocks noChangeAspect="1" noChangeArrowheads="1"/>
            </p:cNvPicPr>
            <p:nvPr/>
          </p:nvPicPr>
          <p:blipFill>
            <a:blip r:embed="rId2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 name="Rectangle 133"/>
            <p:cNvSpPr>
              <a:spLocks noChangeArrowheads="1"/>
            </p:cNvSpPr>
            <p:nvPr/>
          </p:nvSpPr>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7" name="Group 158"/>
          <p:cNvGrpSpPr>
            <a:grpSpLocks/>
          </p:cNvGrpSpPr>
          <p:nvPr/>
        </p:nvGrpSpPr>
        <p:grpSpPr bwMode="auto">
          <a:xfrm>
            <a:off x="9229933" y="2839146"/>
            <a:ext cx="1296000" cy="1296000"/>
            <a:chOff x="8539" y="-29"/>
            <a:chExt cx="1415" cy="1415"/>
          </a:xfrm>
        </p:grpSpPr>
        <p:pic>
          <p:nvPicPr>
            <p:cNvPr id="1183" name="Picture 15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9" name="Rectangle 16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5" name="Group 176"/>
          <p:cNvGrpSpPr>
            <a:grpSpLocks/>
          </p:cNvGrpSpPr>
          <p:nvPr/>
        </p:nvGrpSpPr>
        <p:grpSpPr bwMode="auto">
          <a:xfrm>
            <a:off x="10489933" y="2839146"/>
            <a:ext cx="1296000" cy="1296000"/>
            <a:chOff x="8539" y="-29"/>
            <a:chExt cx="1415" cy="1415"/>
          </a:xfrm>
        </p:grpSpPr>
        <p:pic>
          <p:nvPicPr>
            <p:cNvPr id="1201" name="Picture 177"/>
            <p:cNvPicPr>
              <a:picLocks noChangeAspect="1" noChangeArrowheads="1"/>
            </p:cNvPicPr>
            <p:nvPr/>
          </p:nvPicPr>
          <p:blipFill>
            <a:blip r:embed="rId2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 name="Rectangle 178"/>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7" name="Group 128"/>
          <p:cNvGrpSpPr>
            <a:grpSpLocks/>
          </p:cNvGrpSpPr>
          <p:nvPr/>
        </p:nvGrpSpPr>
        <p:grpSpPr bwMode="auto">
          <a:xfrm>
            <a:off x="2929933" y="4099146"/>
            <a:ext cx="1296000" cy="1296000"/>
            <a:chOff x="720" y="-26"/>
            <a:chExt cx="1415" cy="1415"/>
          </a:xfrm>
        </p:grpSpPr>
        <p:pic>
          <p:nvPicPr>
            <p:cNvPr id="1153" name="Picture 129"/>
            <p:cNvPicPr>
              <a:picLocks noChangeAspect="1" noChangeArrowheads="1"/>
            </p:cNvPicPr>
            <p:nvPr/>
          </p:nvPicPr>
          <p:blipFill>
            <a:blip r:embed="rId2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 name="Rectangle 130"/>
            <p:cNvSpPr>
              <a:spLocks noChangeArrowheads="1"/>
            </p:cNvSpPr>
            <p:nvPr/>
          </p:nvSpPr>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5"/>
          <p:cNvGrpSpPr>
            <a:grpSpLocks/>
          </p:cNvGrpSpPr>
          <p:nvPr/>
        </p:nvGrpSpPr>
        <p:grpSpPr bwMode="auto">
          <a:xfrm>
            <a:off x="409933" y="4099146"/>
            <a:ext cx="1296000" cy="1296000"/>
            <a:chOff x="720" y="96"/>
            <a:chExt cx="1415" cy="1415"/>
          </a:xfrm>
        </p:grpSpPr>
        <p:pic>
          <p:nvPicPr>
            <p:cNvPr id="1030" name="Picture 6"/>
            <p:cNvPicPr>
              <a:picLocks noChangeAspect="1" noChangeArrowheads="1"/>
            </p:cNvPicPr>
            <p:nvPr/>
          </p:nvPicPr>
          <p:blipFill>
            <a:blip r:embed="rId3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2" name="Group 17"/>
          <p:cNvGrpSpPr>
            <a:grpSpLocks/>
          </p:cNvGrpSpPr>
          <p:nvPr/>
        </p:nvGrpSpPr>
        <p:grpSpPr bwMode="auto">
          <a:xfrm>
            <a:off x="6709933" y="4099146"/>
            <a:ext cx="1296000" cy="1296000"/>
            <a:chOff x="720" y="-29"/>
            <a:chExt cx="1415" cy="1415"/>
          </a:xfrm>
        </p:grpSpPr>
        <p:pic>
          <p:nvPicPr>
            <p:cNvPr id="1042" name="Picture 18"/>
            <p:cNvPicPr>
              <a:picLocks noChangeAspect="1" noChangeArrowheads="1"/>
            </p:cNvPicPr>
            <p:nvPr/>
          </p:nvPicPr>
          <p:blipFill>
            <a:blip r:embed="rId3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6" name="Group 23"/>
          <p:cNvGrpSpPr>
            <a:grpSpLocks/>
          </p:cNvGrpSpPr>
          <p:nvPr/>
        </p:nvGrpSpPr>
        <p:grpSpPr bwMode="auto">
          <a:xfrm>
            <a:off x="1669933" y="4099146"/>
            <a:ext cx="1296000" cy="1296000"/>
            <a:chOff x="720" y="-29"/>
            <a:chExt cx="1415" cy="1415"/>
          </a:xfrm>
        </p:grpSpPr>
        <p:pic>
          <p:nvPicPr>
            <p:cNvPr id="1048" name="Picture 24"/>
            <p:cNvPicPr>
              <a:picLocks noChangeAspect="1" noChangeArrowheads="1"/>
            </p:cNvPicPr>
            <p:nvPr/>
          </p:nvPicPr>
          <p:blipFill>
            <a:blip r:embed="rId3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2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3" name="Group 107"/>
          <p:cNvGrpSpPr>
            <a:grpSpLocks/>
          </p:cNvGrpSpPr>
          <p:nvPr/>
        </p:nvGrpSpPr>
        <p:grpSpPr bwMode="auto">
          <a:xfrm>
            <a:off x="5449933" y="4099146"/>
            <a:ext cx="1296000" cy="1296000"/>
            <a:chOff x="8536" y="-18"/>
            <a:chExt cx="1415" cy="1415"/>
          </a:xfrm>
        </p:grpSpPr>
        <p:pic>
          <p:nvPicPr>
            <p:cNvPr id="1132" name="Picture 108"/>
            <p:cNvPicPr>
              <a:picLocks noChangeAspect="1" noChangeArrowheads="1"/>
            </p:cNvPicPr>
            <p:nvPr/>
          </p:nvPicPr>
          <p:blipFill>
            <a:blip r:embed="rId3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 name="Rectangle 109"/>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1" name="Group 140"/>
          <p:cNvGrpSpPr>
            <a:grpSpLocks/>
          </p:cNvGrpSpPr>
          <p:nvPr/>
        </p:nvGrpSpPr>
        <p:grpSpPr bwMode="auto">
          <a:xfrm>
            <a:off x="7969933" y="4099146"/>
            <a:ext cx="1332000" cy="1296000"/>
            <a:chOff x="720" y="-29"/>
            <a:chExt cx="1415" cy="1415"/>
          </a:xfrm>
        </p:grpSpPr>
        <p:pic>
          <p:nvPicPr>
            <p:cNvPr id="1165" name="Picture 141"/>
            <p:cNvPicPr>
              <a:picLocks noChangeAspect="1" noChangeArrowheads="1"/>
            </p:cNvPicPr>
            <p:nvPr/>
          </p:nvPicPr>
          <p:blipFill>
            <a:blip r:embed="rId3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2" name="Rectangle 14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0" name="Group 161"/>
          <p:cNvGrpSpPr>
            <a:grpSpLocks/>
          </p:cNvGrpSpPr>
          <p:nvPr/>
        </p:nvGrpSpPr>
        <p:grpSpPr bwMode="auto">
          <a:xfrm>
            <a:off x="9229933" y="4099146"/>
            <a:ext cx="1296000" cy="1296000"/>
            <a:chOff x="8539" y="-14"/>
            <a:chExt cx="1415" cy="1415"/>
          </a:xfrm>
        </p:grpSpPr>
        <p:pic>
          <p:nvPicPr>
            <p:cNvPr id="1186" name="Picture 162"/>
            <p:cNvPicPr>
              <a:picLocks noChangeAspect="1" noChangeArrowheads="1"/>
            </p:cNvPicPr>
            <p:nvPr/>
          </p:nvPicPr>
          <p:blipFill>
            <a:blip r:embed="rId3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2" name="Rectangle 163"/>
            <p:cNvSpPr>
              <a:spLocks noChangeArrowheads="1"/>
            </p:cNvSpPr>
            <p:nvPr/>
          </p:nvSpPr>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8" name="Group 179"/>
          <p:cNvGrpSpPr>
            <a:grpSpLocks/>
          </p:cNvGrpSpPr>
          <p:nvPr/>
        </p:nvGrpSpPr>
        <p:grpSpPr bwMode="auto">
          <a:xfrm>
            <a:off x="10489933" y="4099146"/>
            <a:ext cx="1296000" cy="1296000"/>
            <a:chOff x="8539" y="-29"/>
            <a:chExt cx="1415" cy="1415"/>
          </a:xfrm>
        </p:grpSpPr>
        <p:pic>
          <p:nvPicPr>
            <p:cNvPr id="1204" name="Picture 180"/>
            <p:cNvPicPr>
              <a:picLocks noChangeAspect="1" noChangeArrowheads="1"/>
            </p:cNvPicPr>
            <p:nvPr/>
          </p:nvPicPr>
          <p:blipFill>
            <a:blip r:embed="rId3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0" name="Rectangle 181"/>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64" name="Group 185"/>
          <p:cNvGrpSpPr>
            <a:grpSpLocks/>
          </p:cNvGrpSpPr>
          <p:nvPr/>
        </p:nvGrpSpPr>
        <p:grpSpPr bwMode="auto">
          <a:xfrm>
            <a:off x="4201155" y="4114670"/>
            <a:ext cx="1296000" cy="1296000"/>
            <a:chOff x="8537" y="-39"/>
            <a:chExt cx="1435" cy="1435"/>
          </a:xfrm>
        </p:grpSpPr>
        <p:pic>
          <p:nvPicPr>
            <p:cNvPr id="1210" name="Picture 186"/>
            <p:cNvPicPr>
              <a:picLocks noChangeAspect="1" noChangeArrowheads="1"/>
            </p:cNvPicPr>
            <p:nvPr/>
          </p:nvPicPr>
          <p:blipFill>
            <a:blip r:embed="rId3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7"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6" name="Rectangle 187"/>
            <p:cNvSpPr>
              <a:spLocks noChangeArrowheads="1"/>
            </p:cNvSpPr>
            <p:nvPr/>
          </p:nvSpPr>
          <p:spPr bwMode="auto">
            <a:xfrm>
              <a:off x="8547"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83" name="Group 89"/>
          <p:cNvGrpSpPr>
            <a:grpSpLocks/>
          </p:cNvGrpSpPr>
          <p:nvPr/>
        </p:nvGrpSpPr>
        <p:grpSpPr bwMode="auto">
          <a:xfrm>
            <a:off x="4189933" y="5377146"/>
            <a:ext cx="1296000" cy="1296000"/>
            <a:chOff x="8539" y="-187"/>
            <a:chExt cx="1415" cy="1415"/>
          </a:xfrm>
        </p:grpSpPr>
        <p:pic>
          <p:nvPicPr>
            <p:cNvPr id="1114" name="Picture 90"/>
            <p:cNvPicPr>
              <a:picLocks noChangeAspect="1" noChangeArrowheads="1"/>
            </p:cNvPicPr>
            <p:nvPr/>
          </p:nvPicPr>
          <p:blipFill>
            <a:blip r:embed="rId3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4" name="Rectangle 91"/>
            <p:cNvSpPr>
              <a:spLocks noChangeArrowheads="1"/>
            </p:cNvSpPr>
            <p:nvPr/>
          </p:nvSpPr>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 name="Group 11"/>
          <p:cNvGrpSpPr>
            <a:grpSpLocks/>
          </p:cNvGrpSpPr>
          <p:nvPr/>
        </p:nvGrpSpPr>
        <p:grpSpPr bwMode="auto">
          <a:xfrm>
            <a:off x="1669933" y="5376626"/>
            <a:ext cx="1296000" cy="1296384"/>
            <a:chOff x="720" y="96"/>
            <a:chExt cx="1415" cy="1415"/>
          </a:xfrm>
        </p:grpSpPr>
        <p:pic>
          <p:nvPicPr>
            <p:cNvPr id="1036" name="Picture 12"/>
            <p:cNvPicPr>
              <a:picLocks noChangeAspect="1" noChangeArrowheads="1"/>
            </p:cNvPicPr>
            <p:nvPr/>
          </p:nvPicPr>
          <p:blipFill>
            <a:blip r:embed="rId3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3"/>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 name="Group 26"/>
          <p:cNvGrpSpPr>
            <a:grpSpLocks/>
          </p:cNvGrpSpPr>
          <p:nvPr/>
        </p:nvGrpSpPr>
        <p:grpSpPr bwMode="auto">
          <a:xfrm>
            <a:off x="9229933" y="5377146"/>
            <a:ext cx="1296000" cy="1296000"/>
            <a:chOff x="720" y="-29"/>
            <a:chExt cx="1415" cy="1415"/>
          </a:xfrm>
        </p:grpSpPr>
        <p:pic>
          <p:nvPicPr>
            <p:cNvPr id="1051" name="Picture 27"/>
            <p:cNvPicPr>
              <a:picLocks noChangeAspect="1" noChangeArrowheads="1"/>
            </p:cNvPicPr>
            <p:nvPr/>
          </p:nvPicPr>
          <p:blipFill>
            <a:blip r:embed="rId4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2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1" name="Group 77"/>
          <p:cNvGrpSpPr>
            <a:grpSpLocks/>
          </p:cNvGrpSpPr>
          <p:nvPr/>
        </p:nvGrpSpPr>
        <p:grpSpPr bwMode="auto">
          <a:xfrm>
            <a:off x="409933" y="5377146"/>
            <a:ext cx="1296000" cy="1296000"/>
            <a:chOff x="720" y="-29"/>
            <a:chExt cx="1415" cy="1415"/>
          </a:xfrm>
        </p:grpSpPr>
        <p:pic>
          <p:nvPicPr>
            <p:cNvPr id="1102" name="Picture 78"/>
            <p:cNvPicPr>
              <a:picLocks noChangeAspect="1" noChangeArrowheads="1"/>
            </p:cNvPicPr>
            <p:nvPr/>
          </p:nvPicPr>
          <p:blipFill>
            <a:blip r:embed="rId4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2" name="Rectangle 7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4" name="Group 80"/>
          <p:cNvGrpSpPr>
            <a:grpSpLocks/>
          </p:cNvGrpSpPr>
          <p:nvPr/>
        </p:nvGrpSpPr>
        <p:grpSpPr bwMode="auto">
          <a:xfrm>
            <a:off x="5449933" y="5377146"/>
            <a:ext cx="1296000" cy="1296000"/>
            <a:chOff x="8539" y="-29"/>
            <a:chExt cx="1415" cy="1415"/>
          </a:xfrm>
        </p:grpSpPr>
        <p:pic>
          <p:nvPicPr>
            <p:cNvPr id="1105" name="Picture 81"/>
            <p:cNvPicPr>
              <a:picLocks noChangeAspect="1" noChangeArrowheads="1"/>
            </p:cNvPicPr>
            <p:nvPr/>
          </p:nvPicPr>
          <p:blipFill>
            <a:blip r:embed="rId4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3" y="-29"/>
              <a:ext cx="1393" cy="1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 name="Rectangle 82"/>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5" name="Group 125"/>
          <p:cNvGrpSpPr>
            <a:grpSpLocks/>
          </p:cNvGrpSpPr>
          <p:nvPr/>
        </p:nvGrpSpPr>
        <p:grpSpPr bwMode="auto">
          <a:xfrm>
            <a:off x="7969933" y="5377146"/>
            <a:ext cx="1296000" cy="1296000"/>
            <a:chOff x="720" y="-29"/>
            <a:chExt cx="1415" cy="1415"/>
          </a:xfrm>
        </p:grpSpPr>
        <p:pic>
          <p:nvPicPr>
            <p:cNvPr id="1150" name="Picture 126"/>
            <p:cNvPicPr>
              <a:picLocks noChangeAspect="1" noChangeArrowheads="1"/>
            </p:cNvPicPr>
            <p:nvPr/>
          </p:nvPicPr>
          <p:blipFill>
            <a:blip r:embed="rId4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 name="Rectangle 127"/>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1" name="Group 134"/>
          <p:cNvGrpSpPr>
            <a:grpSpLocks/>
          </p:cNvGrpSpPr>
          <p:nvPr/>
        </p:nvGrpSpPr>
        <p:grpSpPr bwMode="auto">
          <a:xfrm>
            <a:off x="6709933" y="5377146"/>
            <a:ext cx="1296000" cy="1296000"/>
            <a:chOff x="720" y="-29"/>
            <a:chExt cx="1415" cy="1415"/>
          </a:xfrm>
        </p:grpSpPr>
        <p:pic>
          <p:nvPicPr>
            <p:cNvPr id="1159" name="Picture 135"/>
            <p:cNvPicPr>
              <a:picLocks noChangeAspect="1" noChangeArrowheads="1"/>
            </p:cNvPicPr>
            <p:nvPr/>
          </p:nvPicPr>
          <p:blipFill>
            <a:blip r:embed="rId4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Rectangle 136"/>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0" name="Group 149"/>
          <p:cNvGrpSpPr>
            <a:grpSpLocks/>
          </p:cNvGrpSpPr>
          <p:nvPr/>
        </p:nvGrpSpPr>
        <p:grpSpPr bwMode="auto">
          <a:xfrm>
            <a:off x="2929933" y="5377146"/>
            <a:ext cx="1296000" cy="1296000"/>
            <a:chOff x="710" y="-29"/>
            <a:chExt cx="1415" cy="1415"/>
          </a:xfrm>
        </p:grpSpPr>
        <p:pic>
          <p:nvPicPr>
            <p:cNvPr id="1174" name="Picture 150"/>
            <p:cNvPicPr>
              <a:picLocks noChangeAspect="1" noChangeArrowheads="1"/>
            </p:cNvPicPr>
            <p:nvPr/>
          </p:nvPicPr>
          <p:blipFill>
            <a:blip r:embed="rId4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1" name="Rectangle 151"/>
            <p:cNvSpPr>
              <a:spLocks noChangeArrowheads="1"/>
            </p:cNvSpPr>
            <p:nvPr/>
          </p:nvSpPr>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6" name="Group 155"/>
          <p:cNvGrpSpPr>
            <a:grpSpLocks/>
          </p:cNvGrpSpPr>
          <p:nvPr/>
        </p:nvGrpSpPr>
        <p:grpSpPr bwMode="auto">
          <a:xfrm>
            <a:off x="10479994" y="5366879"/>
            <a:ext cx="1296000" cy="1296000"/>
            <a:chOff x="8539" y="-29"/>
            <a:chExt cx="1415" cy="1415"/>
          </a:xfrm>
        </p:grpSpPr>
        <p:pic>
          <p:nvPicPr>
            <p:cNvPr id="1180" name="Picture 156"/>
            <p:cNvPicPr>
              <a:picLocks noChangeAspect="1" noChangeArrowheads="1"/>
            </p:cNvPicPr>
            <p:nvPr/>
          </p:nvPicPr>
          <p:blipFill>
            <a:blip r:embed="rId4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1" name="Picture 157"/>
            <p:cNvPicPr>
              <a:picLocks noChangeAspect="1" noChangeArrowheads="1"/>
            </p:cNvPicPr>
            <p:nvPr/>
          </p:nvPicPr>
          <p:blipFill>
            <a:blip r:embed="rId4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2" name="TextBox 21"/>
          <p:cNvSpPr txBox="1"/>
          <p:nvPr/>
        </p:nvSpPr>
        <p:spPr>
          <a:xfrm>
            <a:off x="418175" y="2837450"/>
            <a:ext cx="8784256" cy="1508105"/>
          </a:xfrm>
          <a:prstGeom prst="rect">
            <a:avLst/>
          </a:prstGeom>
          <a:solidFill>
            <a:schemeClr val="bg1">
              <a:alpha val="51000"/>
            </a:schemeClr>
          </a:solidFill>
          <a:effectLst>
            <a:glow rad="63500">
              <a:schemeClr val="bg1">
                <a:lumMod val="95000"/>
                <a:alpha val="60000"/>
              </a:schemeClr>
            </a:glow>
          </a:effectLst>
        </p:spPr>
        <p:txBody>
          <a:bodyPr wrap="square" rtlCol="0">
            <a:spAutoFit/>
          </a:bodyPr>
          <a:lstStyle/>
          <a:p>
            <a:r>
              <a:rPr lang="en-GB" sz="2400" dirty="0"/>
              <a:t>“I'm trying to show that a well-functioning market economy doesn't depend on people being either rational or self-interested.  It enables people to cooperate in achieving whatever they happen to want.”</a:t>
            </a:r>
          </a:p>
          <a:p>
            <a:pPr algn="r"/>
            <a:r>
              <a:rPr lang="en-GB" sz="2000" b="1" dirty="0">
                <a:latin typeface="Calibri" panose="020F0502020204030204" pitchFamily="34" charset="0"/>
                <a:cs typeface="Calibri" panose="020F0502020204030204" pitchFamily="34" charset="0"/>
              </a:rPr>
              <a:t>Professor Robert Sugden</a:t>
            </a:r>
          </a:p>
        </p:txBody>
      </p:sp>
      <p:grpSp>
        <p:nvGrpSpPr>
          <p:cNvPr id="3077" name="Group 47"/>
          <p:cNvGrpSpPr>
            <a:grpSpLocks/>
          </p:cNvGrpSpPr>
          <p:nvPr/>
        </p:nvGrpSpPr>
        <p:grpSpPr bwMode="auto">
          <a:xfrm>
            <a:off x="3330575" y="2351088"/>
            <a:ext cx="898525" cy="898525"/>
            <a:chOff x="720" y="-29"/>
            <a:chExt cx="1415" cy="1415"/>
          </a:xfrm>
        </p:grpSpPr>
      </p:grpSp>
      <p:grpSp>
        <p:nvGrpSpPr>
          <p:cNvPr id="3080" name="Group 56"/>
          <p:cNvGrpSpPr>
            <a:grpSpLocks/>
          </p:cNvGrpSpPr>
          <p:nvPr/>
        </p:nvGrpSpPr>
        <p:grpSpPr bwMode="auto">
          <a:xfrm>
            <a:off x="3330575" y="3524250"/>
            <a:ext cx="898525" cy="898525"/>
            <a:chOff x="720" y="-29"/>
            <a:chExt cx="1415" cy="1415"/>
          </a:xfrm>
        </p:grpSpPr>
      </p:grpSp>
      <p:grpSp>
        <p:nvGrpSpPr>
          <p:cNvPr id="3083" name="Group 50"/>
          <p:cNvGrpSpPr>
            <a:grpSpLocks/>
          </p:cNvGrpSpPr>
          <p:nvPr/>
        </p:nvGrpSpPr>
        <p:grpSpPr bwMode="auto">
          <a:xfrm>
            <a:off x="3330575" y="4699000"/>
            <a:ext cx="898525" cy="898525"/>
            <a:chOff x="720" y="-29"/>
            <a:chExt cx="1415" cy="1415"/>
          </a:xfrm>
        </p:grpSpPr>
      </p:grpSp>
      <p:grpSp>
        <p:nvGrpSpPr>
          <p:cNvPr id="3086" name="Group 53"/>
          <p:cNvGrpSpPr>
            <a:grpSpLocks/>
          </p:cNvGrpSpPr>
          <p:nvPr/>
        </p:nvGrpSpPr>
        <p:grpSpPr bwMode="auto">
          <a:xfrm>
            <a:off x="3330575" y="0"/>
            <a:ext cx="898525" cy="898525"/>
            <a:chOff x="720" y="-28"/>
            <a:chExt cx="1415" cy="1415"/>
          </a:xfrm>
        </p:grpSpPr>
      </p:grpSp>
    </p:spTree>
    <p:extLst>
      <p:ext uri="{BB962C8B-B14F-4D97-AF65-F5344CB8AC3E}">
        <p14:creationId xmlns:p14="http://schemas.microsoft.com/office/powerpoint/2010/main" val="412526114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0" name="Group 86"/>
          <p:cNvGrpSpPr>
            <a:grpSpLocks/>
          </p:cNvGrpSpPr>
          <p:nvPr/>
        </p:nvGrpSpPr>
        <p:grpSpPr bwMode="auto">
          <a:xfrm>
            <a:off x="4219485" y="293085"/>
            <a:ext cx="1296000" cy="1296000"/>
            <a:chOff x="8539" y="-186"/>
            <a:chExt cx="1415" cy="1415"/>
          </a:xfrm>
        </p:grpSpPr>
        <p:pic>
          <p:nvPicPr>
            <p:cNvPr id="1111" name="Picture 87"/>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1" name="Rectangle 88"/>
            <p:cNvSpPr>
              <a:spLocks noChangeArrowheads="1"/>
            </p:cNvSpPr>
            <p:nvPr/>
          </p:nvSpPr>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0" name="Group 29"/>
          <p:cNvGrpSpPr>
            <a:grpSpLocks/>
          </p:cNvGrpSpPr>
          <p:nvPr/>
        </p:nvGrpSpPr>
        <p:grpSpPr bwMode="auto">
          <a:xfrm>
            <a:off x="1669933" y="283146"/>
            <a:ext cx="1296000" cy="1296000"/>
            <a:chOff x="720" y="-28"/>
            <a:chExt cx="1415" cy="1415"/>
          </a:xfrm>
        </p:grpSpPr>
        <p:pic>
          <p:nvPicPr>
            <p:cNvPr id="1054" name="Picture 30"/>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ctangle 31"/>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86" name="Group 92"/>
          <p:cNvGrpSpPr>
            <a:grpSpLocks/>
          </p:cNvGrpSpPr>
          <p:nvPr/>
        </p:nvGrpSpPr>
        <p:grpSpPr bwMode="auto">
          <a:xfrm>
            <a:off x="2929933" y="283146"/>
            <a:ext cx="1296000" cy="1296000"/>
            <a:chOff x="8529" y="-186"/>
            <a:chExt cx="1415" cy="1415"/>
          </a:xfrm>
        </p:grpSpPr>
        <p:pic>
          <p:nvPicPr>
            <p:cNvPr id="1117" name="Picture 93"/>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 name="Rectangle 94"/>
            <p:cNvSpPr>
              <a:spLocks noChangeArrowheads="1"/>
            </p:cNvSpPr>
            <p:nvPr/>
          </p:nvSpPr>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7" name="Group 98"/>
          <p:cNvGrpSpPr>
            <a:grpSpLocks/>
          </p:cNvGrpSpPr>
          <p:nvPr/>
        </p:nvGrpSpPr>
        <p:grpSpPr bwMode="auto">
          <a:xfrm>
            <a:off x="5467883" y="293085"/>
            <a:ext cx="1270685" cy="1296000"/>
            <a:chOff x="8548" y="-29"/>
            <a:chExt cx="1427" cy="1415"/>
          </a:xfrm>
        </p:grpSpPr>
        <p:pic>
          <p:nvPicPr>
            <p:cNvPr id="1123" name="Picture 99"/>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60"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Rectangle 10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9" name="Group 116"/>
          <p:cNvGrpSpPr>
            <a:grpSpLocks/>
          </p:cNvGrpSpPr>
          <p:nvPr/>
        </p:nvGrpSpPr>
        <p:grpSpPr bwMode="auto">
          <a:xfrm>
            <a:off x="6709933" y="283146"/>
            <a:ext cx="1296000" cy="1296000"/>
            <a:chOff x="720" y="87"/>
            <a:chExt cx="1415" cy="1415"/>
          </a:xfrm>
        </p:grpSpPr>
        <p:pic>
          <p:nvPicPr>
            <p:cNvPr id="1141" name="Picture 117"/>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 name="Rectangle 118"/>
            <p:cNvSpPr>
              <a:spLocks noChangeArrowheads="1"/>
            </p:cNvSpPr>
            <p:nvPr/>
          </p:nvSpPr>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1" name="Group 119"/>
          <p:cNvGrpSpPr>
            <a:grpSpLocks/>
          </p:cNvGrpSpPr>
          <p:nvPr/>
        </p:nvGrpSpPr>
        <p:grpSpPr bwMode="auto">
          <a:xfrm>
            <a:off x="10492269" y="284578"/>
            <a:ext cx="1296000" cy="1296000"/>
            <a:chOff x="715" y="-29"/>
            <a:chExt cx="1415" cy="1415"/>
          </a:xfrm>
        </p:grpSpPr>
        <p:pic>
          <p:nvPicPr>
            <p:cNvPr id="1144" name="Picture 120"/>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 name="Rectangle 121"/>
            <p:cNvSpPr>
              <a:spLocks noChangeArrowheads="1"/>
            </p:cNvSpPr>
            <p:nvPr/>
          </p:nvSpPr>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4" name="Group 137"/>
          <p:cNvGrpSpPr>
            <a:grpSpLocks/>
          </p:cNvGrpSpPr>
          <p:nvPr/>
        </p:nvGrpSpPr>
        <p:grpSpPr bwMode="auto">
          <a:xfrm>
            <a:off x="7969933" y="283146"/>
            <a:ext cx="1296000" cy="1296000"/>
            <a:chOff x="720" y="-28"/>
            <a:chExt cx="1415" cy="1415"/>
          </a:xfrm>
        </p:grpSpPr>
        <p:pic>
          <p:nvPicPr>
            <p:cNvPr id="1162" name="Picture 138"/>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 name="Rectangle 139"/>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7" name="Group 146"/>
          <p:cNvGrpSpPr>
            <a:grpSpLocks/>
          </p:cNvGrpSpPr>
          <p:nvPr/>
        </p:nvGrpSpPr>
        <p:grpSpPr bwMode="auto">
          <a:xfrm>
            <a:off x="409933" y="283146"/>
            <a:ext cx="1296000" cy="1296000"/>
            <a:chOff x="720" y="-29"/>
            <a:chExt cx="1415" cy="1415"/>
          </a:xfrm>
        </p:grpSpPr>
        <p:pic>
          <p:nvPicPr>
            <p:cNvPr id="1171" name="Picture 14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8" name="Rectangle 14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3" name="Group 152"/>
          <p:cNvGrpSpPr>
            <a:grpSpLocks/>
          </p:cNvGrpSpPr>
          <p:nvPr/>
        </p:nvGrpSpPr>
        <p:grpSpPr bwMode="auto">
          <a:xfrm>
            <a:off x="9229933" y="283146"/>
            <a:ext cx="1296000" cy="1296000"/>
            <a:chOff x="8539" y="-186"/>
            <a:chExt cx="1415" cy="1415"/>
          </a:xfrm>
        </p:grpSpPr>
        <p:pic>
          <p:nvPicPr>
            <p:cNvPr id="1177" name="Picture 153"/>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4" name="Rectangle 154"/>
            <p:cNvSpPr>
              <a:spLocks noChangeArrowheads="1"/>
            </p:cNvSpPr>
            <p:nvPr/>
          </p:nvSpPr>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2" name="Group 173"/>
          <p:cNvGrpSpPr>
            <a:grpSpLocks/>
          </p:cNvGrpSpPr>
          <p:nvPr/>
        </p:nvGrpSpPr>
        <p:grpSpPr bwMode="auto">
          <a:xfrm>
            <a:off x="10489933" y="1561146"/>
            <a:ext cx="1296000" cy="1296000"/>
            <a:chOff x="8539" y="-29"/>
            <a:chExt cx="1415" cy="1415"/>
          </a:xfrm>
        </p:grpSpPr>
        <p:pic>
          <p:nvPicPr>
            <p:cNvPr id="1198" name="Picture 174"/>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4" name="Rectangle 175"/>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201" name="image15.png"/>
          <p:cNvPicPr/>
          <p:nvPr/>
        </p:nvPicPr>
        <p:blipFill>
          <a:blip r:embed="rId12" cstate="print">
            <a:duotone>
              <a:schemeClr val="bg2">
                <a:shade val="45000"/>
                <a:satMod val="135000"/>
              </a:schemeClr>
              <a:prstClr val="white"/>
            </a:duotone>
          </a:blip>
          <a:stretch>
            <a:fillRect/>
          </a:stretch>
        </p:blipFill>
        <p:spPr>
          <a:xfrm>
            <a:off x="2929933" y="1561146"/>
            <a:ext cx="1296000" cy="1296000"/>
          </a:xfrm>
          <a:prstGeom prst="rect">
            <a:avLst/>
          </a:prstGeom>
        </p:spPr>
      </p:pic>
      <p:grpSp>
        <p:nvGrpSpPr>
          <p:cNvPr id="10" name="Group 14"/>
          <p:cNvGrpSpPr>
            <a:grpSpLocks/>
          </p:cNvGrpSpPr>
          <p:nvPr/>
        </p:nvGrpSpPr>
        <p:grpSpPr bwMode="auto">
          <a:xfrm>
            <a:off x="9229933" y="1563000"/>
            <a:ext cx="1296000" cy="1296000"/>
            <a:chOff x="720" y="-29"/>
            <a:chExt cx="1415" cy="1415"/>
          </a:xfrm>
        </p:grpSpPr>
        <p:pic>
          <p:nvPicPr>
            <p:cNvPr id="1039" name="Picture 15"/>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6"/>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7" name="Group 83"/>
          <p:cNvGrpSpPr>
            <a:grpSpLocks/>
          </p:cNvGrpSpPr>
          <p:nvPr/>
        </p:nvGrpSpPr>
        <p:grpSpPr bwMode="auto">
          <a:xfrm>
            <a:off x="4189933" y="1561146"/>
            <a:ext cx="1296000" cy="1296000"/>
            <a:chOff x="8529" y="-29"/>
            <a:chExt cx="1415" cy="1415"/>
          </a:xfrm>
        </p:grpSpPr>
        <p:pic>
          <p:nvPicPr>
            <p:cNvPr id="1108" name="Picture 84"/>
            <p:cNvPicPr>
              <a:picLocks noChangeAspect="1" noChangeArrowheads="1"/>
            </p:cNvPicPr>
            <p:nvPr/>
          </p:nvPicPr>
          <p:blipFill>
            <a:blip r:embed="rId1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8" name="Rectangle 85"/>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1" name="Group 104"/>
          <p:cNvGrpSpPr>
            <a:grpSpLocks/>
          </p:cNvGrpSpPr>
          <p:nvPr/>
        </p:nvGrpSpPr>
        <p:grpSpPr bwMode="auto">
          <a:xfrm>
            <a:off x="7969933" y="1561146"/>
            <a:ext cx="1296000" cy="1296000"/>
            <a:chOff x="8539" y="-29"/>
            <a:chExt cx="1415" cy="1415"/>
          </a:xfrm>
        </p:grpSpPr>
        <p:pic>
          <p:nvPicPr>
            <p:cNvPr id="1129" name="Picture 105"/>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 name="Rectangle 106"/>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3" name="Group 122"/>
          <p:cNvGrpSpPr>
            <a:grpSpLocks/>
          </p:cNvGrpSpPr>
          <p:nvPr/>
        </p:nvGrpSpPr>
        <p:grpSpPr bwMode="auto">
          <a:xfrm>
            <a:off x="1669933" y="1561146"/>
            <a:ext cx="1296000" cy="1296000"/>
            <a:chOff x="720" y="-29"/>
            <a:chExt cx="1415" cy="1415"/>
          </a:xfrm>
        </p:grpSpPr>
        <p:pic>
          <p:nvPicPr>
            <p:cNvPr id="1147" name="Picture 123"/>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 name="Rectangle 124"/>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4" name="Group 143"/>
          <p:cNvGrpSpPr>
            <a:grpSpLocks/>
          </p:cNvGrpSpPr>
          <p:nvPr/>
        </p:nvGrpSpPr>
        <p:grpSpPr bwMode="auto">
          <a:xfrm>
            <a:off x="6717260" y="1561146"/>
            <a:ext cx="1296000" cy="1296000"/>
            <a:chOff x="720" y="-29"/>
            <a:chExt cx="1415" cy="1415"/>
          </a:xfrm>
        </p:grpSpPr>
        <p:pic>
          <p:nvPicPr>
            <p:cNvPr id="1168" name="Picture 144"/>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 name="Rectangle 14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3" name="Group 164"/>
          <p:cNvGrpSpPr>
            <a:grpSpLocks/>
          </p:cNvGrpSpPr>
          <p:nvPr/>
        </p:nvGrpSpPr>
        <p:grpSpPr bwMode="auto">
          <a:xfrm>
            <a:off x="409933" y="1561146"/>
            <a:ext cx="1296000" cy="1296000"/>
            <a:chOff x="8529" y="-29"/>
            <a:chExt cx="1415" cy="1415"/>
          </a:xfrm>
        </p:grpSpPr>
        <p:pic>
          <p:nvPicPr>
            <p:cNvPr id="1189" name="Picture 165"/>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5" name="Rectangle 166"/>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6" name="Group 167"/>
          <p:cNvGrpSpPr>
            <a:grpSpLocks/>
          </p:cNvGrpSpPr>
          <p:nvPr/>
        </p:nvGrpSpPr>
        <p:grpSpPr bwMode="auto">
          <a:xfrm>
            <a:off x="5453334" y="1556329"/>
            <a:ext cx="1296000" cy="1296000"/>
            <a:chOff x="8543" y="-29"/>
            <a:chExt cx="1415" cy="1415"/>
          </a:xfrm>
        </p:grpSpPr>
        <p:pic>
          <p:nvPicPr>
            <p:cNvPr id="1192" name="Picture 168"/>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8" name="Rectangle 169"/>
            <p:cNvSpPr>
              <a:spLocks noChangeArrowheads="1"/>
            </p:cNvSpPr>
            <p:nvPr/>
          </p:nvSpPr>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9" name="Group 101"/>
          <p:cNvGrpSpPr>
            <a:grpSpLocks/>
          </p:cNvGrpSpPr>
          <p:nvPr/>
        </p:nvGrpSpPr>
        <p:grpSpPr bwMode="auto">
          <a:xfrm>
            <a:off x="6709933" y="2839146"/>
            <a:ext cx="1296000" cy="1296000"/>
            <a:chOff x="8536" y="-18"/>
            <a:chExt cx="1415" cy="1415"/>
          </a:xfrm>
        </p:grpSpPr>
        <p:pic>
          <p:nvPicPr>
            <p:cNvPr id="1126" name="Picture 102"/>
            <p:cNvPicPr>
              <a:picLocks noChangeAspect="1" noChangeArrowheads="1"/>
            </p:cNvPicPr>
            <p:nvPr/>
          </p:nvPicPr>
          <p:blipFill>
            <a:blip r:embed="rId2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 name="Rectangle 103"/>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 name="Group 2"/>
          <p:cNvGrpSpPr>
            <a:grpSpLocks/>
          </p:cNvGrpSpPr>
          <p:nvPr/>
        </p:nvGrpSpPr>
        <p:grpSpPr bwMode="auto">
          <a:xfrm>
            <a:off x="7969933" y="2839146"/>
            <a:ext cx="1296000" cy="1296000"/>
            <a:chOff x="720" y="62"/>
            <a:chExt cx="1415" cy="1415"/>
          </a:xfrm>
        </p:grpSpPr>
        <p:pic>
          <p:nvPicPr>
            <p:cNvPr id="1027" name="Picture 3"/>
            <p:cNvPicPr>
              <a:picLocks noChangeAspect="1" noChangeArrowheads="1"/>
            </p:cNvPicPr>
            <p:nvPr/>
          </p:nvPicPr>
          <p:blipFill>
            <a:blip r:embed="rId2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8"/>
          <p:cNvGrpSpPr>
            <a:grpSpLocks/>
          </p:cNvGrpSpPr>
          <p:nvPr/>
        </p:nvGrpSpPr>
        <p:grpSpPr bwMode="auto">
          <a:xfrm>
            <a:off x="409933" y="2839146"/>
            <a:ext cx="1296000" cy="1296000"/>
            <a:chOff x="720" y="85"/>
            <a:chExt cx="1415" cy="1415"/>
          </a:xfrm>
        </p:grpSpPr>
        <p:pic>
          <p:nvPicPr>
            <p:cNvPr id="1033" name="Picture 9"/>
            <p:cNvPicPr>
              <a:picLocks noChangeAspect="1" noChangeArrowheads="1"/>
            </p:cNvPicPr>
            <p:nvPr/>
          </p:nvPicPr>
          <p:blipFill>
            <a:blip r:embed="rId2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10"/>
            <p:cNvSpPr>
              <a:spLocks noChangeArrowheads="1"/>
            </p:cNvSpPr>
            <p:nvPr/>
          </p:nvSpPr>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 name="Group 20"/>
          <p:cNvGrpSpPr>
            <a:grpSpLocks/>
          </p:cNvGrpSpPr>
          <p:nvPr/>
        </p:nvGrpSpPr>
        <p:grpSpPr bwMode="auto">
          <a:xfrm>
            <a:off x="1669933" y="2839146"/>
            <a:ext cx="1296000" cy="1296000"/>
            <a:chOff x="720" y="-29"/>
            <a:chExt cx="1415" cy="1415"/>
          </a:xfrm>
        </p:grpSpPr>
        <p:pic>
          <p:nvPicPr>
            <p:cNvPr id="1045" name="Picture 21"/>
            <p:cNvPicPr>
              <a:picLocks noChangeAspect="1" noChangeArrowheads="1"/>
            </p:cNvPicPr>
            <p:nvPr/>
          </p:nvPicPr>
          <p:blipFill>
            <a:blip r:embed="rId2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2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5" name="Group 110"/>
          <p:cNvGrpSpPr>
            <a:grpSpLocks/>
          </p:cNvGrpSpPr>
          <p:nvPr/>
        </p:nvGrpSpPr>
        <p:grpSpPr bwMode="auto">
          <a:xfrm>
            <a:off x="5452772" y="2837450"/>
            <a:ext cx="1277682" cy="1287757"/>
            <a:chOff x="8548" y="-25"/>
            <a:chExt cx="1395" cy="1406"/>
          </a:xfrm>
        </p:grpSpPr>
        <p:pic>
          <p:nvPicPr>
            <p:cNvPr id="1135" name="Picture 111"/>
            <p:cNvPicPr>
              <a:picLocks noChangeAspect="1" noChangeArrowheads="1"/>
            </p:cNvPicPr>
            <p:nvPr/>
          </p:nvPicPr>
          <p:blipFill>
            <a:blip r:embed="rId2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4"/>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 name="Rectangle 112"/>
            <p:cNvSpPr>
              <a:spLocks noChangeArrowheads="1"/>
            </p:cNvSpPr>
            <p:nvPr/>
          </p:nvSpPr>
          <p:spPr bwMode="auto">
            <a:xfrm>
              <a:off x="8548"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7" name="Group 113"/>
          <p:cNvGrpSpPr>
            <a:grpSpLocks/>
          </p:cNvGrpSpPr>
          <p:nvPr/>
        </p:nvGrpSpPr>
        <p:grpSpPr bwMode="auto">
          <a:xfrm>
            <a:off x="4189933" y="2839146"/>
            <a:ext cx="1296000" cy="1296000"/>
            <a:chOff x="8536" y="-34"/>
            <a:chExt cx="1415" cy="1415"/>
          </a:xfrm>
        </p:grpSpPr>
        <p:pic>
          <p:nvPicPr>
            <p:cNvPr id="1138" name="Picture 114"/>
            <p:cNvPicPr>
              <a:picLocks noChangeAspect="1" noChangeArrowheads="1"/>
            </p:cNvPicPr>
            <p:nvPr/>
          </p:nvPicPr>
          <p:blipFill>
            <a:blip r:embed="rId2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 name="Rectangle 115"/>
            <p:cNvSpPr>
              <a:spLocks noChangeArrowheads="1"/>
            </p:cNvSpPr>
            <p:nvPr/>
          </p:nvSpPr>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9" name="Group 131"/>
          <p:cNvGrpSpPr>
            <a:grpSpLocks/>
          </p:cNvGrpSpPr>
          <p:nvPr/>
        </p:nvGrpSpPr>
        <p:grpSpPr bwMode="auto">
          <a:xfrm>
            <a:off x="2935339" y="2839146"/>
            <a:ext cx="1296000" cy="1296000"/>
            <a:chOff x="720" y="-16"/>
            <a:chExt cx="1415" cy="1415"/>
          </a:xfrm>
        </p:grpSpPr>
        <p:pic>
          <p:nvPicPr>
            <p:cNvPr id="1156" name="Picture 132"/>
            <p:cNvPicPr>
              <a:picLocks noChangeAspect="1" noChangeArrowheads="1"/>
            </p:cNvPicPr>
            <p:nvPr/>
          </p:nvPicPr>
          <p:blipFill>
            <a:blip r:embed="rId2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 name="Rectangle 133"/>
            <p:cNvSpPr>
              <a:spLocks noChangeArrowheads="1"/>
            </p:cNvSpPr>
            <p:nvPr/>
          </p:nvSpPr>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7" name="Group 158"/>
          <p:cNvGrpSpPr>
            <a:grpSpLocks/>
          </p:cNvGrpSpPr>
          <p:nvPr/>
        </p:nvGrpSpPr>
        <p:grpSpPr bwMode="auto">
          <a:xfrm>
            <a:off x="9229933" y="2839146"/>
            <a:ext cx="1296000" cy="1296000"/>
            <a:chOff x="8539" y="-29"/>
            <a:chExt cx="1415" cy="1415"/>
          </a:xfrm>
        </p:grpSpPr>
        <p:pic>
          <p:nvPicPr>
            <p:cNvPr id="1183" name="Picture 159"/>
            <p:cNvPicPr>
              <a:picLocks noChangeAspect="1" noChangeArrowheads="1"/>
            </p:cNvPicPr>
            <p:nvPr/>
          </p:nvPicPr>
          <p:blipFill>
            <a:blip r:embed="rId2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9" name="Rectangle 16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5" name="Group 176"/>
          <p:cNvGrpSpPr>
            <a:grpSpLocks/>
          </p:cNvGrpSpPr>
          <p:nvPr/>
        </p:nvGrpSpPr>
        <p:grpSpPr bwMode="auto">
          <a:xfrm>
            <a:off x="10489933" y="2839146"/>
            <a:ext cx="1296000" cy="1296000"/>
            <a:chOff x="8539" y="-29"/>
            <a:chExt cx="1415" cy="1415"/>
          </a:xfrm>
        </p:grpSpPr>
        <p:pic>
          <p:nvPicPr>
            <p:cNvPr id="1201" name="Picture 177"/>
            <p:cNvPicPr>
              <a:picLocks noChangeAspect="1" noChangeArrowheads="1"/>
            </p:cNvPicPr>
            <p:nvPr/>
          </p:nvPicPr>
          <p:blipFill>
            <a:blip r:embed="rId2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 name="Rectangle 178"/>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7" name="Group 128"/>
          <p:cNvGrpSpPr>
            <a:grpSpLocks/>
          </p:cNvGrpSpPr>
          <p:nvPr/>
        </p:nvGrpSpPr>
        <p:grpSpPr bwMode="auto">
          <a:xfrm>
            <a:off x="2929933" y="4099146"/>
            <a:ext cx="1296000" cy="1296000"/>
            <a:chOff x="720" y="-26"/>
            <a:chExt cx="1415" cy="1415"/>
          </a:xfrm>
        </p:grpSpPr>
        <p:pic>
          <p:nvPicPr>
            <p:cNvPr id="1153" name="Picture 129"/>
            <p:cNvPicPr>
              <a:picLocks noChangeAspect="1" noChangeArrowheads="1"/>
            </p:cNvPicPr>
            <p:nvPr/>
          </p:nvPicPr>
          <p:blipFill>
            <a:blip r:embed="rId2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 name="Rectangle 130"/>
            <p:cNvSpPr>
              <a:spLocks noChangeArrowheads="1"/>
            </p:cNvSpPr>
            <p:nvPr/>
          </p:nvSpPr>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5"/>
          <p:cNvGrpSpPr>
            <a:grpSpLocks/>
          </p:cNvGrpSpPr>
          <p:nvPr/>
        </p:nvGrpSpPr>
        <p:grpSpPr bwMode="auto">
          <a:xfrm>
            <a:off x="409933" y="4099146"/>
            <a:ext cx="1296000" cy="1296000"/>
            <a:chOff x="720" y="96"/>
            <a:chExt cx="1415" cy="1415"/>
          </a:xfrm>
        </p:grpSpPr>
        <p:pic>
          <p:nvPicPr>
            <p:cNvPr id="1030" name="Picture 6"/>
            <p:cNvPicPr>
              <a:picLocks noChangeAspect="1" noChangeArrowheads="1"/>
            </p:cNvPicPr>
            <p:nvPr/>
          </p:nvPicPr>
          <p:blipFill>
            <a:blip r:embed="rId3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2" name="Group 17"/>
          <p:cNvGrpSpPr>
            <a:grpSpLocks/>
          </p:cNvGrpSpPr>
          <p:nvPr/>
        </p:nvGrpSpPr>
        <p:grpSpPr bwMode="auto">
          <a:xfrm>
            <a:off x="6709933" y="4099146"/>
            <a:ext cx="1296000" cy="1296000"/>
            <a:chOff x="720" y="-29"/>
            <a:chExt cx="1415" cy="1415"/>
          </a:xfrm>
        </p:grpSpPr>
        <p:pic>
          <p:nvPicPr>
            <p:cNvPr id="1042" name="Picture 18"/>
            <p:cNvPicPr>
              <a:picLocks noChangeAspect="1" noChangeArrowheads="1"/>
            </p:cNvPicPr>
            <p:nvPr/>
          </p:nvPicPr>
          <p:blipFill>
            <a:blip r:embed="rId3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6" name="Group 23"/>
          <p:cNvGrpSpPr>
            <a:grpSpLocks/>
          </p:cNvGrpSpPr>
          <p:nvPr/>
        </p:nvGrpSpPr>
        <p:grpSpPr bwMode="auto">
          <a:xfrm>
            <a:off x="1669933" y="4099146"/>
            <a:ext cx="1296000" cy="1296000"/>
            <a:chOff x="720" y="-29"/>
            <a:chExt cx="1415" cy="1415"/>
          </a:xfrm>
        </p:grpSpPr>
        <p:pic>
          <p:nvPicPr>
            <p:cNvPr id="1048" name="Picture 24"/>
            <p:cNvPicPr>
              <a:picLocks noChangeAspect="1" noChangeArrowheads="1"/>
            </p:cNvPicPr>
            <p:nvPr/>
          </p:nvPicPr>
          <p:blipFill>
            <a:blip r:embed="rId3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2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3" name="Group 107"/>
          <p:cNvGrpSpPr>
            <a:grpSpLocks/>
          </p:cNvGrpSpPr>
          <p:nvPr/>
        </p:nvGrpSpPr>
        <p:grpSpPr bwMode="auto">
          <a:xfrm>
            <a:off x="5449933" y="4099146"/>
            <a:ext cx="1296000" cy="1296000"/>
            <a:chOff x="8536" y="-18"/>
            <a:chExt cx="1415" cy="1415"/>
          </a:xfrm>
        </p:grpSpPr>
        <p:pic>
          <p:nvPicPr>
            <p:cNvPr id="1132" name="Picture 108"/>
            <p:cNvPicPr>
              <a:picLocks noChangeAspect="1" noChangeArrowheads="1"/>
            </p:cNvPicPr>
            <p:nvPr/>
          </p:nvPicPr>
          <p:blipFill>
            <a:blip r:embed="rId3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 name="Rectangle 109"/>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1" name="Group 140"/>
          <p:cNvGrpSpPr>
            <a:grpSpLocks/>
          </p:cNvGrpSpPr>
          <p:nvPr/>
        </p:nvGrpSpPr>
        <p:grpSpPr bwMode="auto">
          <a:xfrm>
            <a:off x="7969933" y="4099146"/>
            <a:ext cx="1332000" cy="1296000"/>
            <a:chOff x="720" y="-29"/>
            <a:chExt cx="1415" cy="1415"/>
          </a:xfrm>
        </p:grpSpPr>
        <p:pic>
          <p:nvPicPr>
            <p:cNvPr id="1165" name="Picture 141"/>
            <p:cNvPicPr>
              <a:picLocks noChangeAspect="1" noChangeArrowheads="1"/>
            </p:cNvPicPr>
            <p:nvPr/>
          </p:nvPicPr>
          <p:blipFill>
            <a:blip r:embed="rId3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2" name="Rectangle 14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0" name="Group 161"/>
          <p:cNvGrpSpPr>
            <a:grpSpLocks/>
          </p:cNvGrpSpPr>
          <p:nvPr/>
        </p:nvGrpSpPr>
        <p:grpSpPr bwMode="auto">
          <a:xfrm>
            <a:off x="9229933" y="4099146"/>
            <a:ext cx="1296000" cy="1296000"/>
            <a:chOff x="8539" y="-14"/>
            <a:chExt cx="1415" cy="1415"/>
          </a:xfrm>
        </p:grpSpPr>
        <p:pic>
          <p:nvPicPr>
            <p:cNvPr id="1186" name="Picture 162"/>
            <p:cNvPicPr>
              <a:picLocks noChangeAspect="1" noChangeArrowheads="1"/>
            </p:cNvPicPr>
            <p:nvPr/>
          </p:nvPicPr>
          <p:blipFill>
            <a:blip r:embed="rId3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2" name="Rectangle 163"/>
            <p:cNvSpPr>
              <a:spLocks noChangeArrowheads="1"/>
            </p:cNvSpPr>
            <p:nvPr/>
          </p:nvSpPr>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8" name="Group 179"/>
          <p:cNvGrpSpPr>
            <a:grpSpLocks/>
          </p:cNvGrpSpPr>
          <p:nvPr/>
        </p:nvGrpSpPr>
        <p:grpSpPr bwMode="auto">
          <a:xfrm>
            <a:off x="10489933" y="4099146"/>
            <a:ext cx="1296000" cy="1296000"/>
            <a:chOff x="8539" y="-29"/>
            <a:chExt cx="1415" cy="1415"/>
          </a:xfrm>
        </p:grpSpPr>
        <p:pic>
          <p:nvPicPr>
            <p:cNvPr id="1204" name="Picture 180"/>
            <p:cNvPicPr>
              <a:picLocks noChangeAspect="1" noChangeArrowheads="1"/>
            </p:cNvPicPr>
            <p:nvPr/>
          </p:nvPicPr>
          <p:blipFill>
            <a:blip r:embed="rId3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0" name="Rectangle 181"/>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64" name="Group 185"/>
          <p:cNvGrpSpPr>
            <a:grpSpLocks/>
          </p:cNvGrpSpPr>
          <p:nvPr/>
        </p:nvGrpSpPr>
        <p:grpSpPr bwMode="auto">
          <a:xfrm>
            <a:off x="4201155" y="4114670"/>
            <a:ext cx="1296000" cy="1296000"/>
            <a:chOff x="8537" y="-39"/>
            <a:chExt cx="1435" cy="1435"/>
          </a:xfrm>
        </p:grpSpPr>
        <p:pic>
          <p:nvPicPr>
            <p:cNvPr id="1210" name="Picture 186"/>
            <p:cNvPicPr>
              <a:picLocks noChangeAspect="1" noChangeArrowheads="1"/>
            </p:cNvPicPr>
            <p:nvPr/>
          </p:nvPicPr>
          <p:blipFill>
            <a:blip r:embed="rId3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7"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6" name="Rectangle 187"/>
            <p:cNvSpPr>
              <a:spLocks noChangeArrowheads="1"/>
            </p:cNvSpPr>
            <p:nvPr/>
          </p:nvSpPr>
          <p:spPr bwMode="auto">
            <a:xfrm>
              <a:off x="8547"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83" name="Group 89"/>
          <p:cNvGrpSpPr>
            <a:grpSpLocks/>
          </p:cNvGrpSpPr>
          <p:nvPr/>
        </p:nvGrpSpPr>
        <p:grpSpPr bwMode="auto">
          <a:xfrm>
            <a:off x="4189933" y="5377146"/>
            <a:ext cx="1296000" cy="1296000"/>
            <a:chOff x="8539" y="-187"/>
            <a:chExt cx="1415" cy="1415"/>
          </a:xfrm>
        </p:grpSpPr>
        <p:pic>
          <p:nvPicPr>
            <p:cNvPr id="1114" name="Picture 90"/>
            <p:cNvPicPr>
              <a:picLocks noChangeAspect="1" noChangeArrowheads="1"/>
            </p:cNvPicPr>
            <p:nvPr/>
          </p:nvPicPr>
          <p:blipFill>
            <a:blip r:embed="rId3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4" name="Rectangle 91"/>
            <p:cNvSpPr>
              <a:spLocks noChangeArrowheads="1"/>
            </p:cNvSpPr>
            <p:nvPr/>
          </p:nvSpPr>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 name="Group 11"/>
          <p:cNvGrpSpPr>
            <a:grpSpLocks/>
          </p:cNvGrpSpPr>
          <p:nvPr/>
        </p:nvGrpSpPr>
        <p:grpSpPr bwMode="auto">
          <a:xfrm>
            <a:off x="1669933" y="5376626"/>
            <a:ext cx="1296000" cy="1296384"/>
            <a:chOff x="720" y="96"/>
            <a:chExt cx="1415" cy="1415"/>
          </a:xfrm>
        </p:grpSpPr>
        <p:pic>
          <p:nvPicPr>
            <p:cNvPr id="1036" name="Picture 12"/>
            <p:cNvPicPr>
              <a:picLocks noChangeAspect="1" noChangeArrowheads="1"/>
            </p:cNvPicPr>
            <p:nvPr/>
          </p:nvPicPr>
          <p:blipFill>
            <a:blip r:embed="rId3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3"/>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 name="Group 26"/>
          <p:cNvGrpSpPr>
            <a:grpSpLocks/>
          </p:cNvGrpSpPr>
          <p:nvPr/>
        </p:nvGrpSpPr>
        <p:grpSpPr bwMode="auto">
          <a:xfrm>
            <a:off x="9229933" y="5377146"/>
            <a:ext cx="1296000" cy="1296000"/>
            <a:chOff x="720" y="-29"/>
            <a:chExt cx="1415" cy="1415"/>
          </a:xfrm>
        </p:grpSpPr>
        <p:pic>
          <p:nvPicPr>
            <p:cNvPr id="1051" name="Picture 27"/>
            <p:cNvPicPr>
              <a:picLocks noChangeAspect="1" noChangeArrowheads="1"/>
            </p:cNvPicPr>
            <p:nvPr/>
          </p:nvPicPr>
          <p:blipFill>
            <a:blip r:embed="rId4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2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1" name="Group 77"/>
          <p:cNvGrpSpPr>
            <a:grpSpLocks/>
          </p:cNvGrpSpPr>
          <p:nvPr/>
        </p:nvGrpSpPr>
        <p:grpSpPr bwMode="auto">
          <a:xfrm>
            <a:off x="409933" y="5377146"/>
            <a:ext cx="1296000" cy="1296000"/>
            <a:chOff x="720" y="-29"/>
            <a:chExt cx="1415" cy="1415"/>
          </a:xfrm>
        </p:grpSpPr>
        <p:pic>
          <p:nvPicPr>
            <p:cNvPr id="1102" name="Picture 78"/>
            <p:cNvPicPr>
              <a:picLocks noChangeAspect="1" noChangeArrowheads="1"/>
            </p:cNvPicPr>
            <p:nvPr/>
          </p:nvPicPr>
          <p:blipFill>
            <a:blip r:embed="rId4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2" name="Rectangle 7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4" name="Group 80"/>
          <p:cNvGrpSpPr>
            <a:grpSpLocks/>
          </p:cNvGrpSpPr>
          <p:nvPr/>
        </p:nvGrpSpPr>
        <p:grpSpPr bwMode="auto">
          <a:xfrm>
            <a:off x="5449933" y="5377146"/>
            <a:ext cx="1296000" cy="1296000"/>
            <a:chOff x="8539" y="-29"/>
            <a:chExt cx="1415" cy="1415"/>
          </a:xfrm>
        </p:grpSpPr>
        <p:pic>
          <p:nvPicPr>
            <p:cNvPr id="1105" name="Picture 81"/>
            <p:cNvPicPr>
              <a:picLocks noChangeAspect="1" noChangeArrowheads="1"/>
            </p:cNvPicPr>
            <p:nvPr/>
          </p:nvPicPr>
          <p:blipFill>
            <a:blip r:embed="rId4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3" y="-29"/>
              <a:ext cx="1393" cy="1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 name="Rectangle 82"/>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5" name="Group 125"/>
          <p:cNvGrpSpPr>
            <a:grpSpLocks/>
          </p:cNvGrpSpPr>
          <p:nvPr/>
        </p:nvGrpSpPr>
        <p:grpSpPr bwMode="auto">
          <a:xfrm>
            <a:off x="7969933" y="5377146"/>
            <a:ext cx="1296000" cy="1296000"/>
            <a:chOff x="720" y="-29"/>
            <a:chExt cx="1415" cy="1415"/>
          </a:xfrm>
        </p:grpSpPr>
        <p:pic>
          <p:nvPicPr>
            <p:cNvPr id="1150" name="Picture 126"/>
            <p:cNvPicPr>
              <a:picLocks noChangeAspect="1" noChangeArrowheads="1"/>
            </p:cNvPicPr>
            <p:nvPr/>
          </p:nvPicPr>
          <p:blipFill>
            <a:blip r:embed="rId4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 name="Rectangle 127"/>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1" name="Group 134"/>
          <p:cNvGrpSpPr>
            <a:grpSpLocks/>
          </p:cNvGrpSpPr>
          <p:nvPr/>
        </p:nvGrpSpPr>
        <p:grpSpPr bwMode="auto">
          <a:xfrm>
            <a:off x="6709933" y="5377146"/>
            <a:ext cx="1296000" cy="1296000"/>
            <a:chOff x="720" y="-29"/>
            <a:chExt cx="1415" cy="1415"/>
          </a:xfrm>
        </p:grpSpPr>
        <p:pic>
          <p:nvPicPr>
            <p:cNvPr id="1159" name="Picture 135"/>
            <p:cNvPicPr>
              <a:picLocks noChangeAspect="1" noChangeArrowheads="1"/>
            </p:cNvPicPr>
            <p:nvPr/>
          </p:nvPicPr>
          <p:blipFill>
            <a:blip r:embed="rId4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Rectangle 136"/>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0" name="Group 149"/>
          <p:cNvGrpSpPr>
            <a:grpSpLocks/>
          </p:cNvGrpSpPr>
          <p:nvPr/>
        </p:nvGrpSpPr>
        <p:grpSpPr bwMode="auto">
          <a:xfrm>
            <a:off x="2929933" y="5377146"/>
            <a:ext cx="1296000" cy="1296000"/>
            <a:chOff x="710" y="-29"/>
            <a:chExt cx="1415" cy="1415"/>
          </a:xfrm>
        </p:grpSpPr>
        <p:pic>
          <p:nvPicPr>
            <p:cNvPr id="1174" name="Picture 150"/>
            <p:cNvPicPr>
              <a:picLocks noChangeAspect="1" noChangeArrowheads="1"/>
            </p:cNvPicPr>
            <p:nvPr/>
          </p:nvPicPr>
          <p:blipFill>
            <a:blip r:embed="rId4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1" name="Rectangle 151"/>
            <p:cNvSpPr>
              <a:spLocks noChangeArrowheads="1"/>
            </p:cNvSpPr>
            <p:nvPr/>
          </p:nvSpPr>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6" name="Group 155"/>
          <p:cNvGrpSpPr>
            <a:grpSpLocks/>
          </p:cNvGrpSpPr>
          <p:nvPr/>
        </p:nvGrpSpPr>
        <p:grpSpPr bwMode="auto">
          <a:xfrm>
            <a:off x="10479994" y="5366879"/>
            <a:ext cx="1296000" cy="1296000"/>
            <a:chOff x="8539" y="-29"/>
            <a:chExt cx="1415" cy="1415"/>
          </a:xfrm>
        </p:grpSpPr>
        <p:pic>
          <p:nvPicPr>
            <p:cNvPr id="1180" name="Picture 156"/>
            <p:cNvPicPr>
              <a:picLocks noChangeAspect="1" noChangeArrowheads="1"/>
            </p:cNvPicPr>
            <p:nvPr/>
          </p:nvPicPr>
          <p:blipFill>
            <a:blip r:embed="rId4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1" name="Picture 157"/>
            <p:cNvPicPr>
              <a:picLocks noChangeAspect="1" noChangeArrowheads="1"/>
            </p:cNvPicPr>
            <p:nvPr/>
          </p:nvPicPr>
          <p:blipFill>
            <a:blip r:embed="rId4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5" name="TextBox 134"/>
          <p:cNvSpPr txBox="1"/>
          <p:nvPr/>
        </p:nvSpPr>
        <p:spPr>
          <a:xfrm>
            <a:off x="1692056" y="299947"/>
            <a:ext cx="8784256" cy="1508105"/>
          </a:xfrm>
          <a:prstGeom prst="rect">
            <a:avLst/>
          </a:prstGeom>
          <a:solidFill>
            <a:schemeClr val="bg1">
              <a:alpha val="51000"/>
            </a:schemeClr>
          </a:solidFill>
          <a:effectLst>
            <a:glow rad="63500">
              <a:schemeClr val="bg1">
                <a:lumMod val="95000"/>
                <a:alpha val="60000"/>
              </a:schemeClr>
            </a:glow>
          </a:effectLst>
        </p:spPr>
        <p:txBody>
          <a:bodyPr wrap="square" rtlCol="0">
            <a:spAutoFit/>
          </a:bodyPr>
          <a:lstStyle/>
          <a:p>
            <a:r>
              <a:rPr lang="en-GB" sz="2400" dirty="0"/>
              <a:t>“I’m interested in the way people operate collectively. What is the best way to motivate workers in teams? How do groups trade off fairness and efficiency when making joint decisions?”</a:t>
            </a:r>
          </a:p>
          <a:p>
            <a:pPr algn="r"/>
            <a:r>
              <a:rPr lang="en-GB" sz="2000" b="1" dirty="0"/>
              <a:t>Dr Anders Poulsen (Lecturer on </a:t>
            </a:r>
            <a:r>
              <a:rPr lang="en-GB" sz="2000" b="1" i="1" dirty="0"/>
              <a:t>Behavioural Economics</a:t>
            </a:r>
            <a:r>
              <a:rPr lang="en-GB" sz="2000" b="1" dirty="0"/>
              <a:t>)</a:t>
            </a:r>
          </a:p>
        </p:txBody>
      </p:sp>
      <p:grpSp>
        <p:nvGrpSpPr>
          <p:cNvPr id="10245" name="Group 47"/>
          <p:cNvGrpSpPr>
            <a:grpSpLocks/>
          </p:cNvGrpSpPr>
          <p:nvPr/>
        </p:nvGrpSpPr>
        <p:grpSpPr bwMode="auto">
          <a:xfrm>
            <a:off x="3330575" y="2351088"/>
            <a:ext cx="898525" cy="898525"/>
            <a:chOff x="720" y="-29"/>
            <a:chExt cx="1415" cy="1415"/>
          </a:xfrm>
        </p:grpSpPr>
      </p:grpSp>
      <p:grpSp>
        <p:nvGrpSpPr>
          <p:cNvPr id="10248" name="Group 56"/>
          <p:cNvGrpSpPr>
            <a:grpSpLocks/>
          </p:cNvGrpSpPr>
          <p:nvPr/>
        </p:nvGrpSpPr>
        <p:grpSpPr bwMode="auto">
          <a:xfrm>
            <a:off x="3330575" y="3524250"/>
            <a:ext cx="898525" cy="898525"/>
            <a:chOff x="720" y="-29"/>
            <a:chExt cx="1415" cy="1415"/>
          </a:xfrm>
        </p:grpSpPr>
      </p:grpSp>
      <p:grpSp>
        <p:nvGrpSpPr>
          <p:cNvPr id="10251" name="Group 50"/>
          <p:cNvGrpSpPr>
            <a:grpSpLocks/>
          </p:cNvGrpSpPr>
          <p:nvPr/>
        </p:nvGrpSpPr>
        <p:grpSpPr bwMode="auto">
          <a:xfrm>
            <a:off x="3330575" y="4699000"/>
            <a:ext cx="898525" cy="898525"/>
            <a:chOff x="720" y="-29"/>
            <a:chExt cx="1415" cy="1415"/>
          </a:xfrm>
        </p:grpSpPr>
      </p:grpSp>
      <p:grpSp>
        <p:nvGrpSpPr>
          <p:cNvPr id="10254" name="Group 53"/>
          <p:cNvGrpSpPr>
            <a:grpSpLocks/>
          </p:cNvGrpSpPr>
          <p:nvPr/>
        </p:nvGrpSpPr>
        <p:grpSpPr bwMode="auto">
          <a:xfrm>
            <a:off x="3330575" y="0"/>
            <a:ext cx="898525" cy="898525"/>
            <a:chOff x="720" y="-28"/>
            <a:chExt cx="1415" cy="1415"/>
          </a:xfrm>
        </p:grpSpPr>
      </p:grpSp>
    </p:spTree>
    <p:extLst>
      <p:ext uri="{BB962C8B-B14F-4D97-AF65-F5344CB8AC3E}">
        <p14:creationId xmlns:p14="http://schemas.microsoft.com/office/powerpoint/2010/main" val="203532370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0" name="Group 86"/>
          <p:cNvGrpSpPr>
            <a:grpSpLocks/>
          </p:cNvGrpSpPr>
          <p:nvPr/>
        </p:nvGrpSpPr>
        <p:grpSpPr bwMode="auto">
          <a:xfrm>
            <a:off x="4219485" y="293085"/>
            <a:ext cx="1296000" cy="1296000"/>
            <a:chOff x="8539" y="-186"/>
            <a:chExt cx="1415" cy="1415"/>
          </a:xfrm>
        </p:grpSpPr>
        <p:pic>
          <p:nvPicPr>
            <p:cNvPr id="1111" name="Picture 87"/>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1" name="Rectangle 88"/>
            <p:cNvSpPr>
              <a:spLocks noChangeArrowheads="1"/>
            </p:cNvSpPr>
            <p:nvPr/>
          </p:nvSpPr>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0" name="Group 29"/>
          <p:cNvGrpSpPr>
            <a:grpSpLocks/>
          </p:cNvGrpSpPr>
          <p:nvPr/>
        </p:nvGrpSpPr>
        <p:grpSpPr bwMode="auto">
          <a:xfrm>
            <a:off x="1669933" y="283146"/>
            <a:ext cx="1296000" cy="1296000"/>
            <a:chOff x="720" y="-28"/>
            <a:chExt cx="1415" cy="1415"/>
          </a:xfrm>
        </p:grpSpPr>
        <p:pic>
          <p:nvPicPr>
            <p:cNvPr id="1054" name="Picture 30"/>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ctangle 31"/>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86" name="Group 92"/>
          <p:cNvGrpSpPr>
            <a:grpSpLocks/>
          </p:cNvGrpSpPr>
          <p:nvPr/>
        </p:nvGrpSpPr>
        <p:grpSpPr bwMode="auto">
          <a:xfrm>
            <a:off x="2929933" y="283146"/>
            <a:ext cx="1296000" cy="1296000"/>
            <a:chOff x="8529" y="-186"/>
            <a:chExt cx="1415" cy="1415"/>
          </a:xfrm>
        </p:grpSpPr>
        <p:pic>
          <p:nvPicPr>
            <p:cNvPr id="1117" name="Picture 93"/>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 name="Rectangle 94"/>
            <p:cNvSpPr>
              <a:spLocks noChangeArrowheads="1"/>
            </p:cNvSpPr>
            <p:nvPr/>
          </p:nvSpPr>
          <p:spPr bwMode="auto">
            <a:xfrm>
              <a:off x="853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7" name="Group 98"/>
          <p:cNvGrpSpPr>
            <a:grpSpLocks/>
          </p:cNvGrpSpPr>
          <p:nvPr/>
        </p:nvGrpSpPr>
        <p:grpSpPr bwMode="auto">
          <a:xfrm>
            <a:off x="5467883" y="293085"/>
            <a:ext cx="1270685" cy="1296000"/>
            <a:chOff x="8548" y="-29"/>
            <a:chExt cx="1427" cy="1415"/>
          </a:xfrm>
        </p:grpSpPr>
        <p:pic>
          <p:nvPicPr>
            <p:cNvPr id="1123" name="Picture 99"/>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60"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Rectangle 10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9" name="Group 116"/>
          <p:cNvGrpSpPr>
            <a:grpSpLocks/>
          </p:cNvGrpSpPr>
          <p:nvPr/>
        </p:nvGrpSpPr>
        <p:grpSpPr bwMode="auto">
          <a:xfrm>
            <a:off x="6709933" y="283146"/>
            <a:ext cx="1296000" cy="1296000"/>
            <a:chOff x="720" y="87"/>
            <a:chExt cx="1415" cy="1415"/>
          </a:xfrm>
        </p:grpSpPr>
        <p:pic>
          <p:nvPicPr>
            <p:cNvPr id="1141" name="Picture 117"/>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 name="Rectangle 118"/>
            <p:cNvSpPr>
              <a:spLocks noChangeArrowheads="1"/>
            </p:cNvSpPr>
            <p:nvPr/>
          </p:nvSpPr>
          <p:spPr bwMode="auto">
            <a:xfrm>
              <a:off x="730" y="9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1" name="Group 119"/>
          <p:cNvGrpSpPr>
            <a:grpSpLocks/>
          </p:cNvGrpSpPr>
          <p:nvPr/>
        </p:nvGrpSpPr>
        <p:grpSpPr bwMode="auto">
          <a:xfrm>
            <a:off x="10492269" y="284578"/>
            <a:ext cx="1296000" cy="1296000"/>
            <a:chOff x="715" y="-29"/>
            <a:chExt cx="1415" cy="1415"/>
          </a:xfrm>
        </p:grpSpPr>
        <p:pic>
          <p:nvPicPr>
            <p:cNvPr id="1144" name="Picture 120"/>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 name="Rectangle 121"/>
            <p:cNvSpPr>
              <a:spLocks noChangeArrowheads="1"/>
            </p:cNvSpPr>
            <p:nvPr/>
          </p:nvSpPr>
          <p:spPr bwMode="auto">
            <a:xfrm>
              <a:off x="725"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4" name="Group 137"/>
          <p:cNvGrpSpPr>
            <a:grpSpLocks/>
          </p:cNvGrpSpPr>
          <p:nvPr/>
        </p:nvGrpSpPr>
        <p:grpSpPr bwMode="auto">
          <a:xfrm>
            <a:off x="7969933" y="283146"/>
            <a:ext cx="1296000" cy="1296000"/>
            <a:chOff x="720" y="-28"/>
            <a:chExt cx="1415" cy="1415"/>
          </a:xfrm>
        </p:grpSpPr>
        <p:pic>
          <p:nvPicPr>
            <p:cNvPr id="1162" name="Picture 138"/>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 name="Rectangle 139"/>
            <p:cNvSpPr>
              <a:spLocks noChangeArrowheads="1"/>
            </p:cNvSpPr>
            <p:nvPr/>
          </p:nvSpPr>
          <p:spPr bwMode="auto">
            <a:xfrm>
              <a:off x="730" y="-1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7" name="Group 146"/>
          <p:cNvGrpSpPr>
            <a:grpSpLocks/>
          </p:cNvGrpSpPr>
          <p:nvPr/>
        </p:nvGrpSpPr>
        <p:grpSpPr bwMode="auto">
          <a:xfrm>
            <a:off x="409933" y="283146"/>
            <a:ext cx="1296000" cy="1296000"/>
            <a:chOff x="720" y="-29"/>
            <a:chExt cx="1415" cy="1415"/>
          </a:xfrm>
        </p:grpSpPr>
        <p:pic>
          <p:nvPicPr>
            <p:cNvPr id="1171" name="Picture 147"/>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8" name="Rectangle 14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3" name="Group 152"/>
          <p:cNvGrpSpPr>
            <a:grpSpLocks/>
          </p:cNvGrpSpPr>
          <p:nvPr/>
        </p:nvGrpSpPr>
        <p:grpSpPr bwMode="auto">
          <a:xfrm>
            <a:off x="9229933" y="283146"/>
            <a:ext cx="1296000" cy="1296000"/>
            <a:chOff x="8539" y="-186"/>
            <a:chExt cx="1415" cy="1415"/>
          </a:xfrm>
        </p:grpSpPr>
        <p:pic>
          <p:nvPicPr>
            <p:cNvPr id="1177" name="Picture 153"/>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4" name="Rectangle 154"/>
            <p:cNvSpPr>
              <a:spLocks noChangeArrowheads="1"/>
            </p:cNvSpPr>
            <p:nvPr/>
          </p:nvSpPr>
          <p:spPr bwMode="auto">
            <a:xfrm>
              <a:off x="8548" y="-17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2" name="Group 173"/>
          <p:cNvGrpSpPr>
            <a:grpSpLocks/>
          </p:cNvGrpSpPr>
          <p:nvPr/>
        </p:nvGrpSpPr>
        <p:grpSpPr bwMode="auto">
          <a:xfrm>
            <a:off x="10489933" y="1561146"/>
            <a:ext cx="1296000" cy="1296000"/>
            <a:chOff x="8539" y="-29"/>
            <a:chExt cx="1415" cy="1415"/>
          </a:xfrm>
        </p:grpSpPr>
        <p:pic>
          <p:nvPicPr>
            <p:cNvPr id="1198" name="Picture 174"/>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4" name="Rectangle 175"/>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201" name="image15.png"/>
          <p:cNvPicPr/>
          <p:nvPr/>
        </p:nvPicPr>
        <p:blipFill>
          <a:blip r:embed="rId12" cstate="print">
            <a:duotone>
              <a:schemeClr val="bg2">
                <a:shade val="45000"/>
                <a:satMod val="135000"/>
              </a:schemeClr>
              <a:prstClr val="white"/>
            </a:duotone>
          </a:blip>
          <a:stretch>
            <a:fillRect/>
          </a:stretch>
        </p:blipFill>
        <p:spPr>
          <a:xfrm>
            <a:off x="2929933" y="1561146"/>
            <a:ext cx="1296000" cy="1296000"/>
          </a:xfrm>
          <a:prstGeom prst="rect">
            <a:avLst/>
          </a:prstGeom>
        </p:spPr>
      </p:pic>
      <p:grpSp>
        <p:nvGrpSpPr>
          <p:cNvPr id="10" name="Group 14"/>
          <p:cNvGrpSpPr>
            <a:grpSpLocks/>
          </p:cNvGrpSpPr>
          <p:nvPr/>
        </p:nvGrpSpPr>
        <p:grpSpPr bwMode="auto">
          <a:xfrm>
            <a:off x="9229933" y="1563000"/>
            <a:ext cx="1296000" cy="1296000"/>
            <a:chOff x="720" y="-29"/>
            <a:chExt cx="1415" cy="1415"/>
          </a:xfrm>
        </p:grpSpPr>
        <p:pic>
          <p:nvPicPr>
            <p:cNvPr id="1039" name="Picture 15"/>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6"/>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7" name="Group 83"/>
          <p:cNvGrpSpPr>
            <a:grpSpLocks/>
          </p:cNvGrpSpPr>
          <p:nvPr/>
        </p:nvGrpSpPr>
        <p:grpSpPr bwMode="auto">
          <a:xfrm>
            <a:off x="4189933" y="1561146"/>
            <a:ext cx="1296000" cy="1296000"/>
            <a:chOff x="8529" y="-29"/>
            <a:chExt cx="1415" cy="1415"/>
          </a:xfrm>
        </p:grpSpPr>
        <p:pic>
          <p:nvPicPr>
            <p:cNvPr id="1108" name="Picture 84"/>
            <p:cNvPicPr>
              <a:picLocks noChangeAspect="1" noChangeArrowheads="1"/>
            </p:cNvPicPr>
            <p:nvPr/>
          </p:nvPicPr>
          <p:blipFill>
            <a:blip r:embed="rId1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8" name="Rectangle 85"/>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1" name="Group 104"/>
          <p:cNvGrpSpPr>
            <a:grpSpLocks/>
          </p:cNvGrpSpPr>
          <p:nvPr/>
        </p:nvGrpSpPr>
        <p:grpSpPr bwMode="auto">
          <a:xfrm>
            <a:off x="7969933" y="1561146"/>
            <a:ext cx="1296000" cy="1296000"/>
            <a:chOff x="8539" y="-29"/>
            <a:chExt cx="1415" cy="1415"/>
          </a:xfrm>
        </p:grpSpPr>
        <p:pic>
          <p:nvPicPr>
            <p:cNvPr id="1129" name="Picture 105"/>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 name="Rectangle 106"/>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3" name="Group 122"/>
          <p:cNvGrpSpPr>
            <a:grpSpLocks/>
          </p:cNvGrpSpPr>
          <p:nvPr/>
        </p:nvGrpSpPr>
        <p:grpSpPr bwMode="auto">
          <a:xfrm>
            <a:off x="1669933" y="1561146"/>
            <a:ext cx="1296000" cy="1296000"/>
            <a:chOff x="720" y="-29"/>
            <a:chExt cx="1415" cy="1415"/>
          </a:xfrm>
        </p:grpSpPr>
        <p:pic>
          <p:nvPicPr>
            <p:cNvPr id="1147" name="Picture 123"/>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 name="Rectangle 124"/>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4" name="Group 143"/>
          <p:cNvGrpSpPr>
            <a:grpSpLocks/>
          </p:cNvGrpSpPr>
          <p:nvPr/>
        </p:nvGrpSpPr>
        <p:grpSpPr bwMode="auto">
          <a:xfrm>
            <a:off x="6717260" y="1561146"/>
            <a:ext cx="1296000" cy="1296000"/>
            <a:chOff x="720" y="-29"/>
            <a:chExt cx="1415" cy="1415"/>
          </a:xfrm>
        </p:grpSpPr>
        <p:pic>
          <p:nvPicPr>
            <p:cNvPr id="1168" name="Picture 144"/>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 name="Rectangle 14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3" name="Group 164"/>
          <p:cNvGrpSpPr>
            <a:grpSpLocks/>
          </p:cNvGrpSpPr>
          <p:nvPr/>
        </p:nvGrpSpPr>
        <p:grpSpPr bwMode="auto">
          <a:xfrm>
            <a:off x="409933" y="1561146"/>
            <a:ext cx="1296000" cy="1296000"/>
            <a:chOff x="8529" y="-29"/>
            <a:chExt cx="1415" cy="1415"/>
          </a:xfrm>
        </p:grpSpPr>
        <p:pic>
          <p:nvPicPr>
            <p:cNvPr id="1189" name="Picture 165"/>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5" name="Rectangle 166"/>
            <p:cNvSpPr>
              <a:spLocks noChangeArrowheads="1"/>
            </p:cNvSpPr>
            <p:nvPr/>
          </p:nvSpPr>
          <p:spPr bwMode="auto">
            <a:xfrm>
              <a:off x="853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6" name="Group 167"/>
          <p:cNvGrpSpPr>
            <a:grpSpLocks/>
          </p:cNvGrpSpPr>
          <p:nvPr/>
        </p:nvGrpSpPr>
        <p:grpSpPr bwMode="auto">
          <a:xfrm>
            <a:off x="5453334" y="1556329"/>
            <a:ext cx="1296000" cy="1296000"/>
            <a:chOff x="8543" y="-29"/>
            <a:chExt cx="1415" cy="1415"/>
          </a:xfrm>
        </p:grpSpPr>
        <p:pic>
          <p:nvPicPr>
            <p:cNvPr id="1192" name="Picture 168"/>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8" name="Rectangle 169"/>
            <p:cNvSpPr>
              <a:spLocks noChangeArrowheads="1"/>
            </p:cNvSpPr>
            <p:nvPr/>
          </p:nvSpPr>
          <p:spPr bwMode="auto">
            <a:xfrm>
              <a:off x="8553"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9" name="Group 101"/>
          <p:cNvGrpSpPr>
            <a:grpSpLocks/>
          </p:cNvGrpSpPr>
          <p:nvPr/>
        </p:nvGrpSpPr>
        <p:grpSpPr bwMode="auto">
          <a:xfrm>
            <a:off x="6709933" y="2839146"/>
            <a:ext cx="1296000" cy="1296000"/>
            <a:chOff x="8536" y="-18"/>
            <a:chExt cx="1415" cy="1415"/>
          </a:xfrm>
        </p:grpSpPr>
        <p:pic>
          <p:nvPicPr>
            <p:cNvPr id="1126" name="Picture 102"/>
            <p:cNvPicPr>
              <a:picLocks noChangeAspect="1" noChangeArrowheads="1"/>
            </p:cNvPicPr>
            <p:nvPr/>
          </p:nvPicPr>
          <p:blipFill>
            <a:blip r:embed="rId2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 name="Rectangle 103"/>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 name="Group 2"/>
          <p:cNvGrpSpPr>
            <a:grpSpLocks/>
          </p:cNvGrpSpPr>
          <p:nvPr/>
        </p:nvGrpSpPr>
        <p:grpSpPr bwMode="auto">
          <a:xfrm>
            <a:off x="7969933" y="2839146"/>
            <a:ext cx="1296000" cy="1296000"/>
            <a:chOff x="720" y="62"/>
            <a:chExt cx="1415" cy="1415"/>
          </a:xfrm>
        </p:grpSpPr>
        <p:pic>
          <p:nvPicPr>
            <p:cNvPr id="1027" name="Picture 3"/>
            <p:cNvPicPr>
              <a:picLocks noChangeAspect="1" noChangeArrowheads="1"/>
            </p:cNvPicPr>
            <p:nvPr/>
          </p:nvPicPr>
          <p:blipFill>
            <a:blip r:embed="rId2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730" y="72"/>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8"/>
          <p:cNvGrpSpPr>
            <a:grpSpLocks/>
          </p:cNvGrpSpPr>
          <p:nvPr/>
        </p:nvGrpSpPr>
        <p:grpSpPr bwMode="auto">
          <a:xfrm>
            <a:off x="409933" y="2839146"/>
            <a:ext cx="1296000" cy="1296000"/>
            <a:chOff x="720" y="85"/>
            <a:chExt cx="1415" cy="1415"/>
          </a:xfrm>
        </p:grpSpPr>
        <p:pic>
          <p:nvPicPr>
            <p:cNvPr id="1033" name="Picture 9"/>
            <p:cNvPicPr>
              <a:picLocks noChangeAspect="1" noChangeArrowheads="1"/>
            </p:cNvPicPr>
            <p:nvPr/>
          </p:nvPicPr>
          <p:blipFill>
            <a:blip r:embed="rId2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10"/>
            <p:cNvSpPr>
              <a:spLocks noChangeArrowheads="1"/>
            </p:cNvSpPr>
            <p:nvPr/>
          </p:nvSpPr>
          <p:spPr bwMode="auto">
            <a:xfrm>
              <a:off x="730" y="9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 name="Group 20"/>
          <p:cNvGrpSpPr>
            <a:grpSpLocks/>
          </p:cNvGrpSpPr>
          <p:nvPr/>
        </p:nvGrpSpPr>
        <p:grpSpPr bwMode="auto">
          <a:xfrm>
            <a:off x="1669933" y="2839146"/>
            <a:ext cx="1296000" cy="1296000"/>
            <a:chOff x="720" y="-29"/>
            <a:chExt cx="1415" cy="1415"/>
          </a:xfrm>
        </p:grpSpPr>
        <p:pic>
          <p:nvPicPr>
            <p:cNvPr id="1045" name="Picture 21"/>
            <p:cNvPicPr>
              <a:picLocks noChangeAspect="1" noChangeArrowheads="1"/>
            </p:cNvPicPr>
            <p:nvPr/>
          </p:nvPicPr>
          <p:blipFill>
            <a:blip r:embed="rId2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2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5" name="Group 110"/>
          <p:cNvGrpSpPr>
            <a:grpSpLocks/>
          </p:cNvGrpSpPr>
          <p:nvPr/>
        </p:nvGrpSpPr>
        <p:grpSpPr bwMode="auto">
          <a:xfrm>
            <a:off x="5452772" y="2837450"/>
            <a:ext cx="1277682" cy="1287757"/>
            <a:chOff x="8548" y="-25"/>
            <a:chExt cx="1395" cy="1406"/>
          </a:xfrm>
        </p:grpSpPr>
        <p:pic>
          <p:nvPicPr>
            <p:cNvPr id="1135" name="Picture 111"/>
            <p:cNvPicPr>
              <a:picLocks noChangeAspect="1" noChangeArrowheads="1"/>
            </p:cNvPicPr>
            <p:nvPr/>
          </p:nvPicPr>
          <p:blipFill>
            <a:blip r:embed="rId2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4"/>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 name="Rectangle 112"/>
            <p:cNvSpPr>
              <a:spLocks noChangeArrowheads="1"/>
            </p:cNvSpPr>
            <p:nvPr/>
          </p:nvSpPr>
          <p:spPr bwMode="auto">
            <a:xfrm>
              <a:off x="8548"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7" name="Group 113"/>
          <p:cNvGrpSpPr>
            <a:grpSpLocks/>
          </p:cNvGrpSpPr>
          <p:nvPr/>
        </p:nvGrpSpPr>
        <p:grpSpPr bwMode="auto">
          <a:xfrm>
            <a:off x="4189933" y="2839146"/>
            <a:ext cx="1296000" cy="1296000"/>
            <a:chOff x="8536" y="-34"/>
            <a:chExt cx="1415" cy="1415"/>
          </a:xfrm>
        </p:grpSpPr>
        <p:pic>
          <p:nvPicPr>
            <p:cNvPr id="1138" name="Picture 114"/>
            <p:cNvPicPr>
              <a:picLocks noChangeAspect="1" noChangeArrowheads="1"/>
            </p:cNvPicPr>
            <p:nvPr/>
          </p:nvPicPr>
          <p:blipFill>
            <a:blip r:embed="rId2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 name="Rectangle 115"/>
            <p:cNvSpPr>
              <a:spLocks noChangeArrowheads="1"/>
            </p:cNvSpPr>
            <p:nvPr/>
          </p:nvSpPr>
          <p:spPr bwMode="auto">
            <a:xfrm>
              <a:off x="8546" y="-2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9" name="Group 131"/>
          <p:cNvGrpSpPr>
            <a:grpSpLocks/>
          </p:cNvGrpSpPr>
          <p:nvPr/>
        </p:nvGrpSpPr>
        <p:grpSpPr bwMode="auto">
          <a:xfrm>
            <a:off x="2935339" y="2839146"/>
            <a:ext cx="1296000" cy="1296000"/>
            <a:chOff x="720" y="-16"/>
            <a:chExt cx="1415" cy="1415"/>
          </a:xfrm>
        </p:grpSpPr>
        <p:pic>
          <p:nvPicPr>
            <p:cNvPr id="1156" name="Picture 132"/>
            <p:cNvPicPr>
              <a:picLocks noChangeAspect="1" noChangeArrowheads="1"/>
            </p:cNvPicPr>
            <p:nvPr/>
          </p:nvPicPr>
          <p:blipFill>
            <a:blip r:embed="rId2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 name="Rectangle 133"/>
            <p:cNvSpPr>
              <a:spLocks noChangeArrowheads="1"/>
            </p:cNvSpPr>
            <p:nvPr/>
          </p:nvSpPr>
          <p:spPr bwMode="auto">
            <a:xfrm>
              <a:off x="730" y="-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7" name="Group 158"/>
          <p:cNvGrpSpPr>
            <a:grpSpLocks/>
          </p:cNvGrpSpPr>
          <p:nvPr/>
        </p:nvGrpSpPr>
        <p:grpSpPr bwMode="auto">
          <a:xfrm>
            <a:off x="9229933" y="2839146"/>
            <a:ext cx="1296000" cy="1296000"/>
            <a:chOff x="8539" y="-29"/>
            <a:chExt cx="1415" cy="1415"/>
          </a:xfrm>
        </p:grpSpPr>
        <p:pic>
          <p:nvPicPr>
            <p:cNvPr id="1183" name="Picture 159"/>
            <p:cNvPicPr>
              <a:picLocks noChangeAspect="1" noChangeArrowheads="1"/>
            </p:cNvPicPr>
            <p:nvPr/>
          </p:nvPicPr>
          <p:blipFill>
            <a:blip r:embed="rId2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9" name="Rectangle 160"/>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5" name="Group 176"/>
          <p:cNvGrpSpPr>
            <a:grpSpLocks/>
          </p:cNvGrpSpPr>
          <p:nvPr/>
        </p:nvGrpSpPr>
        <p:grpSpPr bwMode="auto">
          <a:xfrm>
            <a:off x="10489933" y="2839146"/>
            <a:ext cx="1296000" cy="1296000"/>
            <a:chOff x="8539" y="-29"/>
            <a:chExt cx="1415" cy="1415"/>
          </a:xfrm>
        </p:grpSpPr>
        <p:pic>
          <p:nvPicPr>
            <p:cNvPr id="1201" name="Picture 17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 name="Rectangle 178"/>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7" name="Group 128"/>
          <p:cNvGrpSpPr>
            <a:grpSpLocks/>
          </p:cNvGrpSpPr>
          <p:nvPr/>
        </p:nvGrpSpPr>
        <p:grpSpPr bwMode="auto">
          <a:xfrm>
            <a:off x="2929933" y="4099146"/>
            <a:ext cx="1296000" cy="1296000"/>
            <a:chOff x="720" y="-26"/>
            <a:chExt cx="1415" cy="1415"/>
          </a:xfrm>
        </p:grpSpPr>
        <p:pic>
          <p:nvPicPr>
            <p:cNvPr id="1153" name="Picture 129"/>
            <p:cNvPicPr>
              <a:picLocks noChangeAspect="1" noChangeArrowheads="1"/>
            </p:cNvPicPr>
            <p:nvPr/>
          </p:nvPicPr>
          <p:blipFill>
            <a:blip r:embed="rId2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 name="Rectangle 130"/>
            <p:cNvSpPr>
              <a:spLocks noChangeArrowheads="1"/>
            </p:cNvSpPr>
            <p:nvPr/>
          </p:nvSpPr>
          <p:spPr bwMode="auto">
            <a:xfrm>
              <a:off x="730" y="-17"/>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5"/>
          <p:cNvGrpSpPr>
            <a:grpSpLocks/>
          </p:cNvGrpSpPr>
          <p:nvPr/>
        </p:nvGrpSpPr>
        <p:grpSpPr bwMode="auto">
          <a:xfrm>
            <a:off x="409933" y="4099146"/>
            <a:ext cx="1296000" cy="1296000"/>
            <a:chOff x="720" y="96"/>
            <a:chExt cx="1415" cy="1415"/>
          </a:xfrm>
        </p:grpSpPr>
        <p:pic>
          <p:nvPicPr>
            <p:cNvPr id="1030" name="Picture 6"/>
            <p:cNvPicPr>
              <a:picLocks noChangeAspect="1" noChangeArrowheads="1"/>
            </p:cNvPicPr>
            <p:nvPr/>
          </p:nvPicPr>
          <p:blipFill>
            <a:blip r:embed="rId3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2" name="Group 17"/>
          <p:cNvGrpSpPr>
            <a:grpSpLocks/>
          </p:cNvGrpSpPr>
          <p:nvPr/>
        </p:nvGrpSpPr>
        <p:grpSpPr bwMode="auto">
          <a:xfrm>
            <a:off x="6749552" y="4278562"/>
            <a:ext cx="1296000" cy="1296000"/>
            <a:chOff x="720" y="-29"/>
            <a:chExt cx="1415" cy="1415"/>
          </a:xfrm>
        </p:grpSpPr>
        <p:pic>
          <p:nvPicPr>
            <p:cNvPr id="1042" name="Picture 18"/>
            <p:cNvPicPr>
              <a:picLocks noChangeAspect="1" noChangeArrowheads="1"/>
            </p:cNvPicPr>
            <p:nvPr/>
          </p:nvPicPr>
          <p:blipFill>
            <a:blip r:embed="rId3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6" name="Group 23"/>
          <p:cNvGrpSpPr>
            <a:grpSpLocks/>
          </p:cNvGrpSpPr>
          <p:nvPr/>
        </p:nvGrpSpPr>
        <p:grpSpPr bwMode="auto">
          <a:xfrm>
            <a:off x="1669933" y="4099146"/>
            <a:ext cx="1296000" cy="1296000"/>
            <a:chOff x="720" y="-29"/>
            <a:chExt cx="1415" cy="1415"/>
          </a:xfrm>
        </p:grpSpPr>
        <p:pic>
          <p:nvPicPr>
            <p:cNvPr id="1048" name="Picture 24"/>
            <p:cNvPicPr>
              <a:picLocks noChangeAspect="1" noChangeArrowheads="1"/>
            </p:cNvPicPr>
            <p:nvPr/>
          </p:nvPicPr>
          <p:blipFill>
            <a:blip r:embed="rId3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25"/>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3" name="Group 107"/>
          <p:cNvGrpSpPr>
            <a:grpSpLocks/>
          </p:cNvGrpSpPr>
          <p:nvPr/>
        </p:nvGrpSpPr>
        <p:grpSpPr bwMode="auto">
          <a:xfrm>
            <a:off x="5449933" y="4099146"/>
            <a:ext cx="1296000" cy="1296000"/>
            <a:chOff x="8536" y="-18"/>
            <a:chExt cx="1415" cy="1415"/>
          </a:xfrm>
        </p:grpSpPr>
        <p:pic>
          <p:nvPicPr>
            <p:cNvPr id="1132" name="Picture 108"/>
            <p:cNvPicPr>
              <a:picLocks noChangeAspect="1" noChangeArrowheads="1"/>
            </p:cNvPicPr>
            <p:nvPr/>
          </p:nvPicPr>
          <p:blipFill>
            <a:blip r:embed="rId3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 name="Rectangle 109"/>
            <p:cNvSpPr>
              <a:spLocks noChangeArrowheads="1"/>
            </p:cNvSpPr>
            <p:nvPr/>
          </p:nvSpPr>
          <p:spPr bwMode="auto">
            <a:xfrm>
              <a:off x="8546" y="-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21" name="Group 140"/>
          <p:cNvGrpSpPr>
            <a:grpSpLocks/>
          </p:cNvGrpSpPr>
          <p:nvPr/>
        </p:nvGrpSpPr>
        <p:grpSpPr bwMode="auto">
          <a:xfrm>
            <a:off x="7969933" y="4099146"/>
            <a:ext cx="1332000" cy="1296000"/>
            <a:chOff x="720" y="-29"/>
            <a:chExt cx="1415" cy="1415"/>
          </a:xfrm>
        </p:grpSpPr>
        <p:pic>
          <p:nvPicPr>
            <p:cNvPr id="1165" name="Picture 141"/>
            <p:cNvPicPr>
              <a:picLocks noChangeAspect="1" noChangeArrowheads="1"/>
            </p:cNvPicPr>
            <p:nvPr/>
          </p:nvPicPr>
          <p:blipFill>
            <a:blip r:embed="rId3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2" name="Rectangle 142"/>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40" name="Group 161"/>
          <p:cNvGrpSpPr>
            <a:grpSpLocks/>
          </p:cNvGrpSpPr>
          <p:nvPr/>
        </p:nvGrpSpPr>
        <p:grpSpPr bwMode="auto">
          <a:xfrm>
            <a:off x="9229933" y="4099146"/>
            <a:ext cx="1296000" cy="1296000"/>
            <a:chOff x="8539" y="-14"/>
            <a:chExt cx="1415" cy="1415"/>
          </a:xfrm>
        </p:grpSpPr>
        <p:pic>
          <p:nvPicPr>
            <p:cNvPr id="1186" name="Picture 162"/>
            <p:cNvPicPr>
              <a:picLocks noChangeAspect="1" noChangeArrowheads="1"/>
            </p:cNvPicPr>
            <p:nvPr/>
          </p:nvPicPr>
          <p:blipFill>
            <a:blip r:embed="rId3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2" name="Rectangle 163"/>
            <p:cNvSpPr>
              <a:spLocks noChangeArrowheads="1"/>
            </p:cNvSpPr>
            <p:nvPr/>
          </p:nvSpPr>
          <p:spPr bwMode="auto">
            <a:xfrm>
              <a:off x="8548" y="-5"/>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8" name="Group 179"/>
          <p:cNvGrpSpPr>
            <a:grpSpLocks/>
          </p:cNvGrpSpPr>
          <p:nvPr/>
        </p:nvGrpSpPr>
        <p:grpSpPr bwMode="auto">
          <a:xfrm>
            <a:off x="10489933" y="4099146"/>
            <a:ext cx="1296000" cy="1296000"/>
            <a:chOff x="8539" y="-29"/>
            <a:chExt cx="1415" cy="1415"/>
          </a:xfrm>
        </p:grpSpPr>
        <p:pic>
          <p:nvPicPr>
            <p:cNvPr id="1204" name="Picture 180"/>
            <p:cNvPicPr>
              <a:picLocks noChangeAspect="1" noChangeArrowheads="1"/>
            </p:cNvPicPr>
            <p:nvPr/>
          </p:nvPicPr>
          <p:blipFill>
            <a:blip r:embed="rId3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0" name="Rectangle 181"/>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64" name="Group 185"/>
          <p:cNvGrpSpPr>
            <a:grpSpLocks/>
          </p:cNvGrpSpPr>
          <p:nvPr/>
        </p:nvGrpSpPr>
        <p:grpSpPr bwMode="auto">
          <a:xfrm>
            <a:off x="4201155" y="4114670"/>
            <a:ext cx="1296000" cy="1296000"/>
            <a:chOff x="8537" y="-39"/>
            <a:chExt cx="1435" cy="1435"/>
          </a:xfrm>
        </p:grpSpPr>
        <p:pic>
          <p:nvPicPr>
            <p:cNvPr id="1210" name="Picture 186"/>
            <p:cNvPicPr>
              <a:picLocks noChangeAspect="1" noChangeArrowheads="1"/>
            </p:cNvPicPr>
            <p:nvPr/>
          </p:nvPicPr>
          <p:blipFill>
            <a:blip r:embed="rId3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7"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6" name="Rectangle 187"/>
            <p:cNvSpPr>
              <a:spLocks noChangeArrowheads="1"/>
            </p:cNvSpPr>
            <p:nvPr/>
          </p:nvSpPr>
          <p:spPr bwMode="auto">
            <a:xfrm>
              <a:off x="8547"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83" name="Group 89"/>
          <p:cNvGrpSpPr>
            <a:grpSpLocks/>
          </p:cNvGrpSpPr>
          <p:nvPr/>
        </p:nvGrpSpPr>
        <p:grpSpPr bwMode="auto">
          <a:xfrm>
            <a:off x="4189933" y="5377146"/>
            <a:ext cx="1296000" cy="1296000"/>
            <a:chOff x="8539" y="-187"/>
            <a:chExt cx="1415" cy="1415"/>
          </a:xfrm>
        </p:grpSpPr>
        <p:pic>
          <p:nvPicPr>
            <p:cNvPr id="1114" name="Picture 90"/>
            <p:cNvPicPr>
              <a:picLocks noChangeAspect="1" noChangeArrowheads="1"/>
            </p:cNvPicPr>
            <p:nvPr/>
          </p:nvPicPr>
          <p:blipFill>
            <a:blip r:embed="rId3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4" name="Rectangle 91"/>
            <p:cNvSpPr>
              <a:spLocks noChangeArrowheads="1"/>
            </p:cNvSpPr>
            <p:nvPr/>
          </p:nvSpPr>
          <p:spPr bwMode="auto">
            <a:xfrm>
              <a:off x="8548" y="-178"/>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 name="Group 11"/>
          <p:cNvGrpSpPr>
            <a:grpSpLocks/>
          </p:cNvGrpSpPr>
          <p:nvPr/>
        </p:nvGrpSpPr>
        <p:grpSpPr bwMode="auto">
          <a:xfrm>
            <a:off x="1669933" y="5376626"/>
            <a:ext cx="1296000" cy="1296384"/>
            <a:chOff x="720" y="96"/>
            <a:chExt cx="1415" cy="1415"/>
          </a:xfrm>
        </p:grpSpPr>
        <p:pic>
          <p:nvPicPr>
            <p:cNvPr id="1036" name="Picture 12"/>
            <p:cNvPicPr>
              <a:picLocks noChangeAspect="1" noChangeArrowheads="1"/>
            </p:cNvPicPr>
            <p:nvPr/>
          </p:nvPicPr>
          <p:blipFill>
            <a:blip r:embed="rId3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3"/>
            <p:cNvSpPr>
              <a:spLocks noChangeArrowheads="1"/>
            </p:cNvSpPr>
            <p:nvPr/>
          </p:nvSpPr>
          <p:spPr bwMode="auto">
            <a:xfrm>
              <a:off x="730" y="106"/>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 name="Group 26"/>
          <p:cNvGrpSpPr>
            <a:grpSpLocks/>
          </p:cNvGrpSpPr>
          <p:nvPr/>
        </p:nvGrpSpPr>
        <p:grpSpPr bwMode="auto">
          <a:xfrm>
            <a:off x="9229933" y="5377146"/>
            <a:ext cx="1296000" cy="1296000"/>
            <a:chOff x="720" y="-29"/>
            <a:chExt cx="1415" cy="1415"/>
          </a:xfrm>
        </p:grpSpPr>
        <p:pic>
          <p:nvPicPr>
            <p:cNvPr id="1051" name="Picture 27"/>
            <p:cNvPicPr>
              <a:picLocks noChangeAspect="1" noChangeArrowheads="1"/>
            </p:cNvPicPr>
            <p:nvPr/>
          </p:nvPicPr>
          <p:blipFill>
            <a:blip r:embed="rId4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28"/>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1" name="Group 77"/>
          <p:cNvGrpSpPr>
            <a:grpSpLocks/>
          </p:cNvGrpSpPr>
          <p:nvPr/>
        </p:nvGrpSpPr>
        <p:grpSpPr bwMode="auto">
          <a:xfrm>
            <a:off x="409933" y="5377146"/>
            <a:ext cx="1296000" cy="1296000"/>
            <a:chOff x="720" y="-29"/>
            <a:chExt cx="1415" cy="1415"/>
          </a:xfrm>
        </p:grpSpPr>
        <p:pic>
          <p:nvPicPr>
            <p:cNvPr id="1102" name="Picture 78"/>
            <p:cNvPicPr>
              <a:picLocks noChangeAspect="1" noChangeArrowheads="1"/>
            </p:cNvPicPr>
            <p:nvPr/>
          </p:nvPicPr>
          <p:blipFill>
            <a:blip r:embed="rId4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2" name="Rectangle 79"/>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74" name="Group 80"/>
          <p:cNvGrpSpPr>
            <a:grpSpLocks/>
          </p:cNvGrpSpPr>
          <p:nvPr/>
        </p:nvGrpSpPr>
        <p:grpSpPr bwMode="auto">
          <a:xfrm>
            <a:off x="5449933" y="5377146"/>
            <a:ext cx="1296000" cy="1296000"/>
            <a:chOff x="8539" y="-29"/>
            <a:chExt cx="1415" cy="1415"/>
          </a:xfrm>
        </p:grpSpPr>
        <p:pic>
          <p:nvPicPr>
            <p:cNvPr id="1105" name="Picture 81"/>
            <p:cNvPicPr>
              <a:picLocks noChangeAspect="1" noChangeArrowheads="1"/>
            </p:cNvPicPr>
            <p:nvPr/>
          </p:nvPicPr>
          <p:blipFill>
            <a:blip r:embed="rId4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3" y="-29"/>
              <a:ext cx="1393" cy="1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 name="Rectangle 82"/>
            <p:cNvSpPr>
              <a:spLocks noChangeArrowheads="1"/>
            </p:cNvSpPr>
            <p:nvPr/>
          </p:nvSpPr>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5" name="Group 125"/>
          <p:cNvGrpSpPr>
            <a:grpSpLocks/>
          </p:cNvGrpSpPr>
          <p:nvPr/>
        </p:nvGrpSpPr>
        <p:grpSpPr bwMode="auto">
          <a:xfrm>
            <a:off x="7969933" y="5377146"/>
            <a:ext cx="1296000" cy="1296000"/>
            <a:chOff x="720" y="-29"/>
            <a:chExt cx="1415" cy="1415"/>
          </a:xfrm>
        </p:grpSpPr>
        <p:pic>
          <p:nvPicPr>
            <p:cNvPr id="1150" name="Picture 126"/>
            <p:cNvPicPr>
              <a:picLocks noChangeAspect="1" noChangeArrowheads="1"/>
            </p:cNvPicPr>
            <p:nvPr/>
          </p:nvPicPr>
          <p:blipFill>
            <a:blip r:embed="rId4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 name="Rectangle 127"/>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1" name="Group 134"/>
          <p:cNvGrpSpPr>
            <a:grpSpLocks/>
          </p:cNvGrpSpPr>
          <p:nvPr/>
        </p:nvGrpSpPr>
        <p:grpSpPr bwMode="auto">
          <a:xfrm>
            <a:off x="6709933" y="5377146"/>
            <a:ext cx="1296000" cy="1296000"/>
            <a:chOff x="720" y="-29"/>
            <a:chExt cx="1415" cy="1415"/>
          </a:xfrm>
        </p:grpSpPr>
        <p:pic>
          <p:nvPicPr>
            <p:cNvPr id="1159" name="Picture 135"/>
            <p:cNvPicPr>
              <a:picLocks noChangeAspect="1" noChangeArrowheads="1"/>
            </p:cNvPicPr>
            <p:nvPr/>
          </p:nvPicPr>
          <p:blipFill>
            <a:blip r:embed="rId4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Rectangle 136"/>
            <p:cNvSpPr>
              <a:spLocks noChangeArrowheads="1"/>
            </p:cNvSpPr>
            <p:nvPr/>
          </p:nvSpPr>
          <p:spPr bwMode="auto">
            <a:xfrm>
              <a:off x="73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0" name="Group 149"/>
          <p:cNvGrpSpPr>
            <a:grpSpLocks/>
          </p:cNvGrpSpPr>
          <p:nvPr/>
        </p:nvGrpSpPr>
        <p:grpSpPr bwMode="auto">
          <a:xfrm>
            <a:off x="2929933" y="5377146"/>
            <a:ext cx="1296000" cy="1296000"/>
            <a:chOff x="710" y="-29"/>
            <a:chExt cx="1415" cy="1415"/>
          </a:xfrm>
        </p:grpSpPr>
        <p:pic>
          <p:nvPicPr>
            <p:cNvPr id="1174" name="Picture 150"/>
            <p:cNvPicPr>
              <a:picLocks noChangeAspect="1" noChangeArrowheads="1"/>
            </p:cNvPicPr>
            <p:nvPr/>
          </p:nvPicPr>
          <p:blipFill>
            <a:blip r:embed="rId4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1" name="Rectangle 151"/>
            <p:cNvSpPr>
              <a:spLocks noChangeArrowheads="1"/>
            </p:cNvSpPr>
            <p:nvPr/>
          </p:nvSpPr>
          <p:spPr bwMode="auto">
            <a:xfrm>
              <a:off x="720"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1D1D1B"/>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36" name="Group 155"/>
          <p:cNvGrpSpPr>
            <a:grpSpLocks/>
          </p:cNvGrpSpPr>
          <p:nvPr/>
        </p:nvGrpSpPr>
        <p:grpSpPr bwMode="auto">
          <a:xfrm>
            <a:off x="10479994" y="5366879"/>
            <a:ext cx="1296000" cy="1296000"/>
            <a:chOff x="8539" y="-29"/>
            <a:chExt cx="1415" cy="1415"/>
          </a:xfrm>
        </p:grpSpPr>
        <p:pic>
          <p:nvPicPr>
            <p:cNvPr id="1180" name="Picture 156"/>
            <p:cNvPicPr>
              <a:picLocks noChangeAspect="1" noChangeArrowheads="1"/>
            </p:cNvPicPr>
            <p:nvPr/>
          </p:nvPicPr>
          <p:blipFill>
            <a:blip r:embed="rId4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8" y="-19"/>
              <a:ext cx="1395" cy="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1" name="Picture 157"/>
            <p:cNvPicPr>
              <a:picLocks noChangeAspect="1" noChangeArrowheads="1"/>
            </p:cNvPicPr>
            <p:nvPr/>
          </p:nvPicPr>
          <p:blipFill>
            <a:blip r:embed="rId4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8" y="-29"/>
              <a:ext cx="1415" cy="1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5" name="TextBox 134"/>
          <p:cNvSpPr txBox="1"/>
          <p:nvPr/>
        </p:nvSpPr>
        <p:spPr>
          <a:xfrm>
            <a:off x="1716440" y="2877340"/>
            <a:ext cx="8784256" cy="1508105"/>
          </a:xfrm>
          <a:prstGeom prst="rect">
            <a:avLst/>
          </a:prstGeom>
          <a:solidFill>
            <a:schemeClr val="bg1">
              <a:alpha val="51000"/>
            </a:schemeClr>
          </a:solidFill>
          <a:effectLst>
            <a:glow rad="63500">
              <a:schemeClr val="bg1">
                <a:lumMod val="95000"/>
                <a:alpha val="60000"/>
              </a:schemeClr>
            </a:glow>
          </a:effectLst>
        </p:spPr>
        <p:txBody>
          <a:bodyPr wrap="square" rtlCol="0">
            <a:spAutoFit/>
          </a:bodyPr>
          <a:lstStyle/>
          <a:p>
            <a:r>
              <a:rPr lang="en-GB" sz="2400" dirty="0"/>
              <a:t>“My motivation is to communicate a better, wider, understanding of how economic policy – decisions made by governments and central banks – directly affects each of us in our everyday lives.”</a:t>
            </a:r>
          </a:p>
          <a:p>
            <a:pPr algn="r"/>
            <a:r>
              <a:rPr lang="en-GB" sz="2000" b="1" dirty="0"/>
              <a:t>Dr James Watson (Lecturer on </a:t>
            </a:r>
            <a:r>
              <a:rPr lang="en-GB" sz="2000" b="1" i="1" dirty="0"/>
              <a:t>Intermediate Macroeconomics</a:t>
            </a:r>
            <a:r>
              <a:rPr lang="en-GB" sz="2000" b="1" dirty="0"/>
              <a:t>)</a:t>
            </a:r>
          </a:p>
        </p:txBody>
      </p:sp>
      <p:grpSp>
        <p:nvGrpSpPr>
          <p:cNvPr id="4101" name="Group 47"/>
          <p:cNvGrpSpPr>
            <a:grpSpLocks/>
          </p:cNvGrpSpPr>
          <p:nvPr/>
        </p:nvGrpSpPr>
        <p:grpSpPr bwMode="auto">
          <a:xfrm>
            <a:off x="3330575" y="2351088"/>
            <a:ext cx="898525" cy="898525"/>
            <a:chOff x="720" y="-29"/>
            <a:chExt cx="1415" cy="1415"/>
          </a:xfrm>
        </p:grpSpPr>
      </p:grpSp>
      <p:grpSp>
        <p:nvGrpSpPr>
          <p:cNvPr id="4104" name="Group 56"/>
          <p:cNvGrpSpPr>
            <a:grpSpLocks/>
          </p:cNvGrpSpPr>
          <p:nvPr/>
        </p:nvGrpSpPr>
        <p:grpSpPr bwMode="auto">
          <a:xfrm>
            <a:off x="3330575" y="3524250"/>
            <a:ext cx="898525" cy="898525"/>
            <a:chOff x="720" y="-29"/>
            <a:chExt cx="1415" cy="1415"/>
          </a:xfrm>
        </p:grpSpPr>
      </p:grpSp>
      <p:grpSp>
        <p:nvGrpSpPr>
          <p:cNvPr id="4107" name="Group 50"/>
          <p:cNvGrpSpPr>
            <a:grpSpLocks/>
          </p:cNvGrpSpPr>
          <p:nvPr/>
        </p:nvGrpSpPr>
        <p:grpSpPr bwMode="auto">
          <a:xfrm>
            <a:off x="3330575" y="4699000"/>
            <a:ext cx="898525" cy="898525"/>
            <a:chOff x="720" y="-29"/>
            <a:chExt cx="1415" cy="1415"/>
          </a:xfrm>
        </p:grpSpPr>
      </p:grpSp>
      <p:grpSp>
        <p:nvGrpSpPr>
          <p:cNvPr id="4110" name="Group 53"/>
          <p:cNvGrpSpPr>
            <a:grpSpLocks/>
          </p:cNvGrpSpPr>
          <p:nvPr/>
        </p:nvGrpSpPr>
        <p:grpSpPr bwMode="auto">
          <a:xfrm>
            <a:off x="3330575" y="0"/>
            <a:ext cx="898525" cy="898525"/>
            <a:chOff x="720" y="-28"/>
            <a:chExt cx="1415" cy="1415"/>
          </a:xfrm>
        </p:grpSpPr>
      </p:grpSp>
    </p:spTree>
    <p:extLst>
      <p:ext uri="{BB962C8B-B14F-4D97-AF65-F5344CB8AC3E}">
        <p14:creationId xmlns:p14="http://schemas.microsoft.com/office/powerpoint/2010/main" val="2793097226"/>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2722</Words>
  <Application>Microsoft Macintosh PowerPoint</Application>
  <PresentationFormat>Widescreen</PresentationFormat>
  <Paragraphs>778</Paragraphs>
  <Slides>60</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Segoe Print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120</cp:revision>
  <dcterms:created xsi:type="dcterms:W3CDTF">2018-10-11T09:50:17Z</dcterms:created>
  <dcterms:modified xsi:type="dcterms:W3CDTF">2020-02-19T06:26:53Z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-1913247961</vt:i4>
  </property>
  <property fmtid="{D5CDD505-2E9C-101B-9397-08002B2CF9AE}" pid="3" name="_NewReviewCycle">
    <vt:lpwstr/>
  </property>
  <property fmtid="{D5CDD505-2E9C-101B-9397-08002B2CF9AE}" pid="4" name="_PreviousAdHocReviewCycleID">
    <vt:i4>-553318703</vt:i4>
  </property>
</Properties>
</file>